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handoutMasterIdLst>
    <p:handoutMasterId r:id="rId22"/>
  </p:handoutMasterIdLst>
  <p:sldIdLst>
    <p:sldId id="1147" r:id="rId2"/>
    <p:sldId id="1478" r:id="rId3"/>
    <p:sldId id="1481" r:id="rId4"/>
    <p:sldId id="3062" r:id="rId5"/>
    <p:sldId id="3036" r:id="rId6"/>
    <p:sldId id="2867" r:id="rId7"/>
    <p:sldId id="2868" r:id="rId8"/>
    <p:sldId id="3061" r:id="rId9"/>
    <p:sldId id="2522" r:id="rId10"/>
    <p:sldId id="1483" r:id="rId11"/>
    <p:sldId id="1484" r:id="rId12"/>
    <p:sldId id="1485" r:id="rId13"/>
    <p:sldId id="3064" r:id="rId14"/>
    <p:sldId id="399" r:id="rId15"/>
    <p:sldId id="1487" r:id="rId16"/>
    <p:sldId id="1488" r:id="rId17"/>
    <p:sldId id="1439" r:id="rId18"/>
    <p:sldId id="1440" r:id="rId19"/>
    <p:sldId id="1441" r:id="rId20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 userDrawn="1">
          <p15:clr>
            <a:srgbClr val="A4A3A4"/>
          </p15:clr>
        </p15:guide>
        <p15:guide id="2" pos="29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>
      <p:cViewPr varScale="1">
        <p:scale>
          <a:sx n="103" d="100"/>
          <a:sy n="103" d="100"/>
        </p:scale>
        <p:origin x="68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82"/>
    </p:cViewPr>
  </p:sorterViewPr>
  <p:notesViewPr>
    <p:cSldViewPr>
      <p:cViewPr varScale="1">
        <p:scale>
          <a:sx n="53" d="100"/>
          <a:sy n="53" d="100"/>
        </p:scale>
        <p:origin x="-2868" y="-90"/>
      </p:cViewPr>
      <p:guideLst>
        <p:guide orient="horz" pos="2208"/>
        <p:guide pos="29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CE298B-5B99-4726-B3F7-1732D6061B80}" type="doc">
      <dgm:prSet loTypeId="urn:microsoft.com/office/officeart/2005/8/layout/vList5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FB23B23-73D7-42D7-AFB1-604D1E39553A}">
      <dgm:prSet/>
      <dgm:spPr/>
      <dgm:t>
        <a:bodyPr/>
        <a:lstStyle/>
        <a:p>
          <a:pPr rtl="0"/>
          <a:r>
            <a:rPr lang="en-US" dirty="0"/>
            <a:t>Talking Points</a:t>
          </a:r>
        </a:p>
      </dgm:t>
    </dgm:pt>
    <dgm:pt modelId="{96078F6E-B457-48F1-939A-C5C1C5602D5A}" type="parTrans" cxnId="{002B0A5B-B4BC-403A-ACE8-3D0B0AC551FC}">
      <dgm:prSet/>
      <dgm:spPr/>
      <dgm:t>
        <a:bodyPr/>
        <a:lstStyle/>
        <a:p>
          <a:endParaRPr lang="en-US"/>
        </a:p>
      </dgm:t>
    </dgm:pt>
    <dgm:pt modelId="{CD4C6CEA-67A4-41B8-A1C4-55E5E84B4CDE}" type="sibTrans" cxnId="{002B0A5B-B4BC-403A-ACE8-3D0B0AC551FC}">
      <dgm:prSet/>
      <dgm:spPr/>
      <dgm:t>
        <a:bodyPr/>
        <a:lstStyle/>
        <a:p>
          <a:endParaRPr lang="en-US"/>
        </a:p>
      </dgm:t>
    </dgm:pt>
    <dgm:pt modelId="{F568954E-6323-462A-AE6C-D8074B1492D2}">
      <dgm:prSet/>
      <dgm:spPr/>
      <dgm:t>
        <a:bodyPr/>
        <a:lstStyle/>
        <a:p>
          <a:pPr rtl="0"/>
          <a:r>
            <a:rPr lang="en-US" dirty="0"/>
            <a:t>NDPR Features</a:t>
          </a:r>
        </a:p>
      </dgm:t>
    </dgm:pt>
    <dgm:pt modelId="{CA82ADDB-B44B-4E35-9589-DCD8B194E654}" type="parTrans" cxnId="{C0990FDF-5A33-41A5-BE8E-211CD53A01B6}">
      <dgm:prSet/>
      <dgm:spPr/>
      <dgm:t>
        <a:bodyPr/>
        <a:lstStyle/>
        <a:p>
          <a:endParaRPr lang="en-US"/>
        </a:p>
      </dgm:t>
    </dgm:pt>
    <dgm:pt modelId="{64730E40-02FE-4D80-ACC9-A092D4244D37}" type="sibTrans" cxnId="{C0990FDF-5A33-41A5-BE8E-211CD53A01B6}">
      <dgm:prSet/>
      <dgm:spPr/>
      <dgm:t>
        <a:bodyPr/>
        <a:lstStyle/>
        <a:p>
          <a:endParaRPr lang="en-US"/>
        </a:p>
      </dgm:t>
    </dgm:pt>
    <dgm:pt modelId="{5A0D06AA-A37F-47FC-85FF-24C7597CC0FE}">
      <dgm:prSet/>
      <dgm:spPr/>
      <dgm:t>
        <a:bodyPr/>
        <a:lstStyle/>
        <a:p>
          <a:pPr rtl="0"/>
          <a:r>
            <a:rPr lang="en-US" dirty="0"/>
            <a:t>NDPR Proposition &amp; Road Map</a:t>
          </a:r>
        </a:p>
      </dgm:t>
    </dgm:pt>
    <dgm:pt modelId="{04E6C61D-2E86-4216-B08F-126D420A0687}" type="parTrans" cxnId="{9C4C8B3D-58B6-46F1-A928-BEF1F0875728}">
      <dgm:prSet/>
      <dgm:spPr/>
      <dgm:t>
        <a:bodyPr/>
        <a:lstStyle/>
        <a:p>
          <a:endParaRPr lang="en-US"/>
        </a:p>
      </dgm:t>
    </dgm:pt>
    <dgm:pt modelId="{FD2A3D21-1023-4CDD-97E6-CFC36DD42BB0}" type="sibTrans" cxnId="{9C4C8B3D-58B6-46F1-A928-BEF1F0875728}">
      <dgm:prSet/>
      <dgm:spPr/>
      <dgm:t>
        <a:bodyPr/>
        <a:lstStyle/>
        <a:p>
          <a:endParaRPr lang="en-US"/>
        </a:p>
      </dgm:t>
    </dgm:pt>
    <dgm:pt modelId="{0D330360-7D53-4D81-847B-C505E7AEFCE0}">
      <dgm:prSet/>
      <dgm:spPr/>
      <dgm:t>
        <a:bodyPr/>
        <a:lstStyle/>
        <a:p>
          <a:pPr rtl="0"/>
          <a:r>
            <a:rPr lang="en-US" dirty="0"/>
            <a:t>RegTech &amp; API</a:t>
          </a:r>
        </a:p>
      </dgm:t>
    </dgm:pt>
    <dgm:pt modelId="{06350374-ED73-4E18-BFEB-A21784831AF6}" type="parTrans" cxnId="{6BAA947D-9E0A-4E24-AF4E-CA275E0D3D80}">
      <dgm:prSet/>
      <dgm:spPr/>
      <dgm:t>
        <a:bodyPr/>
        <a:lstStyle/>
        <a:p>
          <a:endParaRPr lang="en-US"/>
        </a:p>
      </dgm:t>
    </dgm:pt>
    <dgm:pt modelId="{58A88396-C574-460A-B52E-FABD44C9A92F}" type="sibTrans" cxnId="{6BAA947D-9E0A-4E24-AF4E-CA275E0D3D80}">
      <dgm:prSet/>
      <dgm:spPr/>
      <dgm:t>
        <a:bodyPr/>
        <a:lstStyle/>
        <a:p>
          <a:endParaRPr lang="en-US"/>
        </a:p>
      </dgm:t>
    </dgm:pt>
    <dgm:pt modelId="{5DACCC2A-DF8B-427D-97A0-205480AF63C4}">
      <dgm:prSet/>
      <dgm:spPr/>
      <dgm:t>
        <a:bodyPr/>
        <a:lstStyle/>
        <a:p>
          <a:pPr rtl="0"/>
          <a:r>
            <a:rPr lang="en-US" dirty="0"/>
            <a:t>API &amp; Compliance Functionality</a:t>
          </a:r>
        </a:p>
      </dgm:t>
    </dgm:pt>
    <dgm:pt modelId="{57A702D7-E021-4EFC-8601-ADA8BA3DD4EF}" type="parTrans" cxnId="{DF5DC056-1AF2-4F2E-A50F-0493D26DBCFC}">
      <dgm:prSet/>
      <dgm:spPr/>
      <dgm:t>
        <a:bodyPr/>
        <a:lstStyle/>
        <a:p>
          <a:endParaRPr lang="en-US"/>
        </a:p>
      </dgm:t>
    </dgm:pt>
    <dgm:pt modelId="{FD266C28-0CE5-4E83-8074-7F5B8A74324D}" type="sibTrans" cxnId="{DF5DC056-1AF2-4F2E-A50F-0493D26DBCFC}">
      <dgm:prSet/>
      <dgm:spPr/>
      <dgm:t>
        <a:bodyPr/>
        <a:lstStyle/>
        <a:p>
          <a:endParaRPr lang="en-US"/>
        </a:p>
      </dgm:t>
    </dgm:pt>
    <dgm:pt modelId="{C0459FE2-DF33-4573-A4B7-6C8C3DB6D24F}" type="pres">
      <dgm:prSet presAssocID="{6ECE298B-5B99-4726-B3F7-1732D6061B80}" presName="Name0" presStyleCnt="0">
        <dgm:presLayoutVars>
          <dgm:dir/>
          <dgm:animLvl val="lvl"/>
          <dgm:resizeHandles val="exact"/>
        </dgm:presLayoutVars>
      </dgm:prSet>
      <dgm:spPr/>
    </dgm:pt>
    <dgm:pt modelId="{B4CE5D52-0F0F-4A9C-842C-08C5BF3D52BF}" type="pres">
      <dgm:prSet presAssocID="{9FB23B23-73D7-42D7-AFB1-604D1E39553A}" presName="linNode" presStyleCnt="0"/>
      <dgm:spPr/>
    </dgm:pt>
    <dgm:pt modelId="{51823032-52C5-42BA-97CD-D4AF4798A862}" type="pres">
      <dgm:prSet presAssocID="{9FB23B23-73D7-42D7-AFB1-604D1E39553A}" presName="parentText" presStyleLbl="node1" presStyleIdx="0" presStyleCnt="5" custScaleX="131482" custLinFactNeighborX="70576" custLinFactNeighborY="-78">
        <dgm:presLayoutVars>
          <dgm:chMax val="1"/>
          <dgm:bulletEnabled val="1"/>
        </dgm:presLayoutVars>
      </dgm:prSet>
      <dgm:spPr/>
    </dgm:pt>
    <dgm:pt modelId="{A776FD57-C52D-48AF-8076-493E1232059B}" type="pres">
      <dgm:prSet presAssocID="{CD4C6CEA-67A4-41B8-A1C4-55E5E84B4CDE}" presName="sp" presStyleCnt="0"/>
      <dgm:spPr/>
    </dgm:pt>
    <dgm:pt modelId="{3766B0DF-2B0C-4C0B-826B-A9A8823DCEC1}" type="pres">
      <dgm:prSet presAssocID="{F568954E-6323-462A-AE6C-D8074B1492D2}" presName="linNode" presStyleCnt="0"/>
      <dgm:spPr/>
    </dgm:pt>
    <dgm:pt modelId="{7DB61912-86AC-4959-B2D7-41C2033A7F61}" type="pres">
      <dgm:prSet presAssocID="{F568954E-6323-462A-AE6C-D8074B1492D2}" presName="parentText" presStyleLbl="node1" presStyleIdx="1" presStyleCnt="5" custScaleX="131482" custLinFactNeighborX="70576" custLinFactNeighborY="-78">
        <dgm:presLayoutVars>
          <dgm:chMax val="1"/>
          <dgm:bulletEnabled val="1"/>
        </dgm:presLayoutVars>
      </dgm:prSet>
      <dgm:spPr/>
    </dgm:pt>
    <dgm:pt modelId="{7F5136CA-1316-4CC8-88B0-F27590C2BDDA}" type="pres">
      <dgm:prSet presAssocID="{64730E40-02FE-4D80-ACC9-A092D4244D37}" presName="sp" presStyleCnt="0"/>
      <dgm:spPr/>
    </dgm:pt>
    <dgm:pt modelId="{AB9770E7-6B67-42FF-98F8-015E0B1D726F}" type="pres">
      <dgm:prSet presAssocID="{5A0D06AA-A37F-47FC-85FF-24C7597CC0FE}" presName="linNode" presStyleCnt="0"/>
      <dgm:spPr/>
    </dgm:pt>
    <dgm:pt modelId="{78D7C246-8C83-41A0-A376-1C9DB7E61780}" type="pres">
      <dgm:prSet presAssocID="{5A0D06AA-A37F-47FC-85FF-24C7597CC0FE}" presName="parentText" presStyleLbl="node1" presStyleIdx="2" presStyleCnt="5" custScaleX="131482" custLinFactNeighborX="70576" custLinFactNeighborY="-78">
        <dgm:presLayoutVars>
          <dgm:chMax val="1"/>
          <dgm:bulletEnabled val="1"/>
        </dgm:presLayoutVars>
      </dgm:prSet>
      <dgm:spPr/>
    </dgm:pt>
    <dgm:pt modelId="{4446D52D-32B7-40E4-A10C-11BC75A951F8}" type="pres">
      <dgm:prSet presAssocID="{FD2A3D21-1023-4CDD-97E6-CFC36DD42BB0}" presName="sp" presStyleCnt="0"/>
      <dgm:spPr/>
    </dgm:pt>
    <dgm:pt modelId="{0A98273A-FA63-4044-87F8-BC77CE08E205}" type="pres">
      <dgm:prSet presAssocID="{0D330360-7D53-4D81-847B-C505E7AEFCE0}" presName="linNode" presStyleCnt="0"/>
      <dgm:spPr/>
    </dgm:pt>
    <dgm:pt modelId="{0718168E-A524-4AE8-9939-28333A61CFDC}" type="pres">
      <dgm:prSet presAssocID="{0D330360-7D53-4D81-847B-C505E7AEFCE0}" presName="parentText" presStyleLbl="node1" presStyleIdx="3" presStyleCnt="5" custScaleX="131482" custLinFactNeighborX="70576" custLinFactNeighborY="-78">
        <dgm:presLayoutVars>
          <dgm:chMax val="1"/>
          <dgm:bulletEnabled val="1"/>
        </dgm:presLayoutVars>
      </dgm:prSet>
      <dgm:spPr/>
    </dgm:pt>
    <dgm:pt modelId="{532D336B-0B6A-402E-9BE2-D95746DEEDC2}" type="pres">
      <dgm:prSet presAssocID="{58A88396-C574-460A-B52E-FABD44C9A92F}" presName="sp" presStyleCnt="0"/>
      <dgm:spPr/>
    </dgm:pt>
    <dgm:pt modelId="{388B7511-87BD-4837-A851-2F1EBBD15405}" type="pres">
      <dgm:prSet presAssocID="{5DACCC2A-DF8B-427D-97A0-205480AF63C4}" presName="linNode" presStyleCnt="0"/>
      <dgm:spPr/>
    </dgm:pt>
    <dgm:pt modelId="{A9573ABC-DD15-41DE-9EC2-4DF0B92C6218}" type="pres">
      <dgm:prSet presAssocID="{5DACCC2A-DF8B-427D-97A0-205480AF63C4}" presName="parentText" presStyleLbl="node1" presStyleIdx="4" presStyleCnt="5" custScaleX="131482" custLinFactNeighborX="70576" custLinFactNeighborY="-78">
        <dgm:presLayoutVars>
          <dgm:chMax val="1"/>
          <dgm:bulletEnabled val="1"/>
        </dgm:presLayoutVars>
      </dgm:prSet>
      <dgm:spPr/>
    </dgm:pt>
  </dgm:ptLst>
  <dgm:cxnLst>
    <dgm:cxn modelId="{616B7A1C-BABB-46E1-BB0D-0B0EBE3F49AB}" type="presOf" srcId="{5A0D06AA-A37F-47FC-85FF-24C7597CC0FE}" destId="{78D7C246-8C83-41A0-A376-1C9DB7E61780}" srcOrd="0" destOrd="0" presId="urn:microsoft.com/office/officeart/2005/8/layout/vList5"/>
    <dgm:cxn modelId="{9C4C8B3D-58B6-46F1-A928-BEF1F0875728}" srcId="{6ECE298B-5B99-4726-B3F7-1732D6061B80}" destId="{5A0D06AA-A37F-47FC-85FF-24C7597CC0FE}" srcOrd="2" destOrd="0" parTransId="{04E6C61D-2E86-4216-B08F-126D420A0687}" sibTransId="{FD2A3D21-1023-4CDD-97E6-CFC36DD42BB0}"/>
    <dgm:cxn modelId="{002B0A5B-B4BC-403A-ACE8-3D0B0AC551FC}" srcId="{6ECE298B-5B99-4726-B3F7-1732D6061B80}" destId="{9FB23B23-73D7-42D7-AFB1-604D1E39553A}" srcOrd="0" destOrd="0" parTransId="{96078F6E-B457-48F1-939A-C5C1C5602D5A}" sibTransId="{CD4C6CEA-67A4-41B8-A1C4-55E5E84B4CDE}"/>
    <dgm:cxn modelId="{DFEBF14A-63EF-47A5-A223-05C3EFFF5E45}" type="presOf" srcId="{5DACCC2A-DF8B-427D-97A0-205480AF63C4}" destId="{A9573ABC-DD15-41DE-9EC2-4DF0B92C6218}" srcOrd="0" destOrd="0" presId="urn:microsoft.com/office/officeart/2005/8/layout/vList5"/>
    <dgm:cxn modelId="{A88C9575-9D99-4930-BCA2-FB53ACC781CC}" type="presOf" srcId="{6ECE298B-5B99-4726-B3F7-1732D6061B80}" destId="{C0459FE2-DF33-4573-A4B7-6C8C3DB6D24F}" srcOrd="0" destOrd="0" presId="urn:microsoft.com/office/officeart/2005/8/layout/vList5"/>
    <dgm:cxn modelId="{DF5DC056-1AF2-4F2E-A50F-0493D26DBCFC}" srcId="{6ECE298B-5B99-4726-B3F7-1732D6061B80}" destId="{5DACCC2A-DF8B-427D-97A0-205480AF63C4}" srcOrd="4" destOrd="0" parTransId="{57A702D7-E021-4EFC-8601-ADA8BA3DD4EF}" sibTransId="{FD266C28-0CE5-4E83-8074-7F5B8A74324D}"/>
    <dgm:cxn modelId="{6BAA947D-9E0A-4E24-AF4E-CA275E0D3D80}" srcId="{6ECE298B-5B99-4726-B3F7-1732D6061B80}" destId="{0D330360-7D53-4D81-847B-C505E7AEFCE0}" srcOrd="3" destOrd="0" parTransId="{06350374-ED73-4E18-BFEB-A21784831AF6}" sibTransId="{58A88396-C574-460A-B52E-FABD44C9A92F}"/>
    <dgm:cxn modelId="{AF123E8B-6BD2-49C8-96FB-99E98047FF50}" type="presOf" srcId="{9FB23B23-73D7-42D7-AFB1-604D1E39553A}" destId="{51823032-52C5-42BA-97CD-D4AF4798A862}" srcOrd="0" destOrd="0" presId="urn:microsoft.com/office/officeart/2005/8/layout/vList5"/>
    <dgm:cxn modelId="{C0D92FD2-3966-4084-A32A-CAF27E744933}" type="presOf" srcId="{0D330360-7D53-4D81-847B-C505E7AEFCE0}" destId="{0718168E-A524-4AE8-9939-28333A61CFDC}" srcOrd="0" destOrd="0" presId="urn:microsoft.com/office/officeart/2005/8/layout/vList5"/>
    <dgm:cxn modelId="{C0990FDF-5A33-41A5-BE8E-211CD53A01B6}" srcId="{6ECE298B-5B99-4726-B3F7-1732D6061B80}" destId="{F568954E-6323-462A-AE6C-D8074B1492D2}" srcOrd="1" destOrd="0" parTransId="{CA82ADDB-B44B-4E35-9589-DCD8B194E654}" sibTransId="{64730E40-02FE-4D80-ACC9-A092D4244D37}"/>
    <dgm:cxn modelId="{04B6DDFE-059C-496C-9FA4-21F04F2DF7BF}" type="presOf" srcId="{F568954E-6323-462A-AE6C-D8074B1492D2}" destId="{7DB61912-86AC-4959-B2D7-41C2033A7F61}" srcOrd="0" destOrd="0" presId="urn:microsoft.com/office/officeart/2005/8/layout/vList5"/>
    <dgm:cxn modelId="{06927217-8C80-4AFE-8E7D-8A83E79E1F6B}" type="presParOf" srcId="{C0459FE2-DF33-4573-A4B7-6C8C3DB6D24F}" destId="{B4CE5D52-0F0F-4A9C-842C-08C5BF3D52BF}" srcOrd="0" destOrd="0" presId="urn:microsoft.com/office/officeart/2005/8/layout/vList5"/>
    <dgm:cxn modelId="{44F1C2B0-3DB5-4D8C-A18D-FA40F1DA6EA0}" type="presParOf" srcId="{B4CE5D52-0F0F-4A9C-842C-08C5BF3D52BF}" destId="{51823032-52C5-42BA-97CD-D4AF4798A862}" srcOrd="0" destOrd="0" presId="urn:microsoft.com/office/officeart/2005/8/layout/vList5"/>
    <dgm:cxn modelId="{E59E40F0-627E-4983-BBB2-55E53FC7136C}" type="presParOf" srcId="{C0459FE2-DF33-4573-A4B7-6C8C3DB6D24F}" destId="{A776FD57-C52D-48AF-8076-493E1232059B}" srcOrd="1" destOrd="0" presId="urn:microsoft.com/office/officeart/2005/8/layout/vList5"/>
    <dgm:cxn modelId="{ACEA97A2-7CD6-4CEC-9120-A4F648B4AFB6}" type="presParOf" srcId="{C0459FE2-DF33-4573-A4B7-6C8C3DB6D24F}" destId="{3766B0DF-2B0C-4C0B-826B-A9A8823DCEC1}" srcOrd="2" destOrd="0" presId="urn:microsoft.com/office/officeart/2005/8/layout/vList5"/>
    <dgm:cxn modelId="{CD1295FD-653A-4E12-81E3-8727FB74BDF9}" type="presParOf" srcId="{3766B0DF-2B0C-4C0B-826B-A9A8823DCEC1}" destId="{7DB61912-86AC-4959-B2D7-41C2033A7F61}" srcOrd="0" destOrd="0" presId="urn:microsoft.com/office/officeart/2005/8/layout/vList5"/>
    <dgm:cxn modelId="{014C8F16-5D06-4B8E-83AD-6D09A2A5B79C}" type="presParOf" srcId="{C0459FE2-DF33-4573-A4B7-6C8C3DB6D24F}" destId="{7F5136CA-1316-4CC8-88B0-F27590C2BDDA}" srcOrd="3" destOrd="0" presId="urn:microsoft.com/office/officeart/2005/8/layout/vList5"/>
    <dgm:cxn modelId="{B1C3FDE1-13D5-4CB4-AB3A-ED2280944B3F}" type="presParOf" srcId="{C0459FE2-DF33-4573-A4B7-6C8C3DB6D24F}" destId="{AB9770E7-6B67-42FF-98F8-015E0B1D726F}" srcOrd="4" destOrd="0" presId="urn:microsoft.com/office/officeart/2005/8/layout/vList5"/>
    <dgm:cxn modelId="{75B96DA5-7511-4E5F-A91F-AF745B02CB00}" type="presParOf" srcId="{AB9770E7-6B67-42FF-98F8-015E0B1D726F}" destId="{78D7C246-8C83-41A0-A376-1C9DB7E61780}" srcOrd="0" destOrd="0" presId="urn:microsoft.com/office/officeart/2005/8/layout/vList5"/>
    <dgm:cxn modelId="{F4A61B29-ACDC-4185-A45D-F14DF8C8719F}" type="presParOf" srcId="{C0459FE2-DF33-4573-A4B7-6C8C3DB6D24F}" destId="{4446D52D-32B7-40E4-A10C-11BC75A951F8}" srcOrd="5" destOrd="0" presId="urn:microsoft.com/office/officeart/2005/8/layout/vList5"/>
    <dgm:cxn modelId="{802869D1-4653-46F7-B250-FABB310B19CB}" type="presParOf" srcId="{C0459FE2-DF33-4573-A4B7-6C8C3DB6D24F}" destId="{0A98273A-FA63-4044-87F8-BC77CE08E205}" srcOrd="6" destOrd="0" presId="urn:microsoft.com/office/officeart/2005/8/layout/vList5"/>
    <dgm:cxn modelId="{3FE975C7-EF1B-422B-8A44-4B968FC5EE6C}" type="presParOf" srcId="{0A98273A-FA63-4044-87F8-BC77CE08E205}" destId="{0718168E-A524-4AE8-9939-28333A61CFDC}" srcOrd="0" destOrd="0" presId="urn:microsoft.com/office/officeart/2005/8/layout/vList5"/>
    <dgm:cxn modelId="{3EB27361-0F75-417F-BD2C-96676EA875F1}" type="presParOf" srcId="{C0459FE2-DF33-4573-A4B7-6C8C3DB6D24F}" destId="{532D336B-0B6A-402E-9BE2-D95746DEEDC2}" srcOrd="7" destOrd="0" presId="urn:microsoft.com/office/officeart/2005/8/layout/vList5"/>
    <dgm:cxn modelId="{CD1CA7F0-257C-4525-A0AC-1E19840EE260}" type="presParOf" srcId="{C0459FE2-DF33-4573-A4B7-6C8C3DB6D24F}" destId="{388B7511-87BD-4837-A851-2F1EBBD15405}" srcOrd="8" destOrd="0" presId="urn:microsoft.com/office/officeart/2005/8/layout/vList5"/>
    <dgm:cxn modelId="{89C8393B-7F4C-4295-9A0C-06EC682646D9}" type="presParOf" srcId="{388B7511-87BD-4837-A851-2F1EBBD15405}" destId="{A9573ABC-DD15-41DE-9EC2-4DF0B92C6218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D95E148-1B5A-4F85-A080-DCA1BCA0CD40}" type="doc">
      <dgm:prSet loTypeId="urn:microsoft.com/office/officeart/2005/8/layout/radial6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BBF2C50-DE1F-42F7-9044-88D1FF92C698}">
      <dgm:prSet/>
      <dgm:spPr/>
      <dgm:t>
        <a:bodyPr/>
        <a:lstStyle/>
        <a:p>
          <a:pPr rtl="0"/>
          <a:r>
            <a:rPr lang="en-US"/>
            <a:t>The NDPR requires Data Controllers &amp; Processors to:</a:t>
          </a:r>
        </a:p>
      </dgm:t>
    </dgm:pt>
    <dgm:pt modelId="{F2BFB83C-BA51-4CEC-9373-F87E759CF95A}" type="parTrans" cxnId="{033646F9-A4F9-4A9D-9A2D-438A95C467F3}">
      <dgm:prSet/>
      <dgm:spPr/>
      <dgm:t>
        <a:bodyPr/>
        <a:lstStyle/>
        <a:p>
          <a:endParaRPr lang="en-US"/>
        </a:p>
      </dgm:t>
    </dgm:pt>
    <dgm:pt modelId="{EFBF2270-736E-4B24-964A-838FD4EC1C7D}" type="sibTrans" cxnId="{033646F9-A4F9-4A9D-9A2D-438A95C467F3}">
      <dgm:prSet/>
      <dgm:spPr/>
      <dgm:t>
        <a:bodyPr/>
        <a:lstStyle/>
        <a:p>
          <a:endParaRPr lang="en-US"/>
        </a:p>
      </dgm:t>
    </dgm:pt>
    <dgm:pt modelId="{226F5298-F4FE-4F74-8C59-E750C9D1F839}">
      <dgm:prSet/>
      <dgm:spPr/>
      <dgm:t>
        <a:bodyPr/>
        <a:lstStyle/>
        <a:p>
          <a:pPr rtl="0"/>
          <a:r>
            <a:rPr lang="en-US"/>
            <a:t>Compile Data Protection Compliance Policy &amp; Review all Agreements involving Data Exchange</a:t>
          </a:r>
        </a:p>
      </dgm:t>
    </dgm:pt>
    <dgm:pt modelId="{A4493609-64B8-49F9-ADA2-6C857DEF8261}" type="parTrans" cxnId="{0151BBF8-B81D-4D43-AAF8-C09DEF538A48}">
      <dgm:prSet/>
      <dgm:spPr/>
      <dgm:t>
        <a:bodyPr/>
        <a:lstStyle/>
        <a:p>
          <a:endParaRPr lang="en-US"/>
        </a:p>
      </dgm:t>
    </dgm:pt>
    <dgm:pt modelId="{1F1F95FB-3784-45A7-AD6B-4F7D5F1C5B57}" type="sibTrans" cxnId="{0151BBF8-B81D-4D43-AAF8-C09DEF538A48}">
      <dgm:prSet/>
      <dgm:spPr/>
      <dgm:t>
        <a:bodyPr/>
        <a:lstStyle/>
        <a:p>
          <a:endParaRPr lang="en-US"/>
        </a:p>
      </dgm:t>
    </dgm:pt>
    <dgm:pt modelId="{3202E3D5-639A-4AF2-85FB-5877D1268BD7}">
      <dgm:prSet/>
      <dgm:spPr/>
      <dgm:t>
        <a:bodyPr/>
        <a:lstStyle/>
        <a:p>
          <a:pPr rtl="0"/>
          <a:r>
            <a:rPr lang="en-US"/>
            <a:t>Appoint a Data Protection Officer (DPO)</a:t>
          </a:r>
        </a:p>
      </dgm:t>
    </dgm:pt>
    <dgm:pt modelId="{3AA45F6F-C324-4989-832C-8512B2249655}" type="parTrans" cxnId="{5CCF612E-35C5-4EE4-817E-19E70F33BF1B}">
      <dgm:prSet/>
      <dgm:spPr/>
      <dgm:t>
        <a:bodyPr/>
        <a:lstStyle/>
        <a:p>
          <a:endParaRPr lang="en-US"/>
        </a:p>
      </dgm:t>
    </dgm:pt>
    <dgm:pt modelId="{37A9150C-F997-4504-B740-0A95D269172E}" type="sibTrans" cxnId="{5CCF612E-35C5-4EE4-817E-19E70F33BF1B}">
      <dgm:prSet/>
      <dgm:spPr/>
      <dgm:t>
        <a:bodyPr/>
        <a:lstStyle/>
        <a:p>
          <a:endParaRPr lang="en-US"/>
        </a:p>
      </dgm:t>
    </dgm:pt>
    <dgm:pt modelId="{37EB0F14-B9A9-4EDE-BAC5-B7A806D2177B}">
      <dgm:prSet/>
      <dgm:spPr/>
      <dgm:t>
        <a:bodyPr/>
        <a:lstStyle/>
        <a:p>
          <a:pPr rtl="0"/>
          <a:r>
            <a:rPr lang="en-US"/>
            <a:t>Conduct a Data Protection and Privacy Compliance Awareness Training for all Staff, Directors &amp; Stakeholders</a:t>
          </a:r>
        </a:p>
      </dgm:t>
    </dgm:pt>
    <dgm:pt modelId="{7B58FBB3-67EC-4134-8FC0-F9600980BCDE}" type="parTrans" cxnId="{D3D92028-B789-46A6-A730-604C70B1254B}">
      <dgm:prSet/>
      <dgm:spPr/>
      <dgm:t>
        <a:bodyPr/>
        <a:lstStyle/>
        <a:p>
          <a:endParaRPr lang="en-US"/>
        </a:p>
      </dgm:t>
    </dgm:pt>
    <dgm:pt modelId="{FF4396CC-5600-4063-BEF4-3E2102ADC8C0}" type="sibTrans" cxnId="{D3D92028-B789-46A6-A730-604C70B1254B}">
      <dgm:prSet/>
      <dgm:spPr/>
      <dgm:t>
        <a:bodyPr/>
        <a:lstStyle/>
        <a:p>
          <a:endParaRPr lang="en-US"/>
        </a:p>
      </dgm:t>
    </dgm:pt>
    <dgm:pt modelId="{EDA4D114-49B2-4170-9DEB-082BB1EE4EC7}">
      <dgm:prSet/>
      <dgm:spPr/>
      <dgm:t>
        <a:bodyPr/>
        <a:lstStyle/>
        <a:p>
          <a:pPr rtl="0"/>
          <a:r>
            <a:rPr lang="en-US"/>
            <a:t>Conduct  Data Protection Impact Assessment (DPIA)</a:t>
          </a:r>
        </a:p>
      </dgm:t>
    </dgm:pt>
    <dgm:pt modelId="{737FD1F0-5A23-4CA6-8A44-28195A8F0618}" type="parTrans" cxnId="{45FB33B2-CED0-41D5-AFE8-7628D5EC09F2}">
      <dgm:prSet/>
      <dgm:spPr/>
      <dgm:t>
        <a:bodyPr/>
        <a:lstStyle/>
        <a:p>
          <a:endParaRPr lang="en-US"/>
        </a:p>
      </dgm:t>
    </dgm:pt>
    <dgm:pt modelId="{0B9AD02B-9705-4F83-AD2F-0F4F0F986383}" type="sibTrans" cxnId="{45FB33B2-CED0-41D5-AFE8-7628D5EC09F2}">
      <dgm:prSet/>
      <dgm:spPr/>
      <dgm:t>
        <a:bodyPr/>
        <a:lstStyle/>
        <a:p>
          <a:endParaRPr lang="en-US"/>
        </a:p>
      </dgm:t>
    </dgm:pt>
    <dgm:pt modelId="{D218A08A-2A3F-4711-930E-5303271EE790}">
      <dgm:prSet/>
      <dgm:spPr/>
      <dgm:t>
        <a:bodyPr/>
        <a:lstStyle/>
        <a:p>
          <a:pPr rtl="0"/>
          <a:r>
            <a:rPr lang="en-US"/>
            <a:t>Conduct annual Data Protection Audit </a:t>
          </a:r>
        </a:p>
      </dgm:t>
    </dgm:pt>
    <dgm:pt modelId="{D23F18DC-60B3-4F34-95B7-084C37D31F3C}" type="parTrans" cxnId="{CE239268-0B37-4841-B296-841C57D01E26}">
      <dgm:prSet/>
      <dgm:spPr/>
      <dgm:t>
        <a:bodyPr/>
        <a:lstStyle/>
        <a:p>
          <a:endParaRPr lang="en-US"/>
        </a:p>
      </dgm:t>
    </dgm:pt>
    <dgm:pt modelId="{D8A21D78-3284-4900-BFB3-0113B5C74692}" type="sibTrans" cxnId="{CE239268-0B37-4841-B296-841C57D01E26}">
      <dgm:prSet/>
      <dgm:spPr/>
      <dgm:t>
        <a:bodyPr/>
        <a:lstStyle/>
        <a:p>
          <a:endParaRPr lang="en-US"/>
        </a:p>
      </dgm:t>
    </dgm:pt>
    <dgm:pt modelId="{41889D1B-A2A2-485A-B35E-4A037E62B648}">
      <dgm:prSet/>
      <dgm:spPr/>
      <dgm:t>
        <a:bodyPr/>
        <a:lstStyle/>
        <a:p>
          <a:pPr rtl="0"/>
          <a:r>
            <a:rPr lang="en-US"/>
            <a:t>File Audit report through </a:t>
          </a:r>
          <a:r>
            <a:rPr lang="en-US" b="1"/>
            <a:t>DPCO </a:t>
          </a:r>
          <a:r>
            <a:rPr lang="en-US"/>
            <a:t>to NITDA annually</a:t>
          </a:r>
        </a:p>
      </dgm:t>
    </dgm:pt>
    <dgm:pt modelId="{C888D396-5E7B-4174-8E45-3179CA038A55}" type="parTrans" cxnId="{89C13A6D-C81B-4602-882D-B07512B58116}">
      <dgm:prSet/>
      <dgm:spPr/>
      <dgm:t>
        <a:bodyPr/>
        <a:lstStyle/>
        <a:p>
          <a:endParaRPr lang="en-US"/>
        </a:p>
      </dgm:t>
    </dgm:pt>
    <dgm:pt modelId="{BE89608F-0083-44CF-A534-BCE69898228A}" type="sibTrans" cxnId="{89C13A6D-C81B-4602-882D-B07512B58116}">
      <dgm:prSet/>
      <dgm:spPr/>
      <dgm:t>
        <a:bodyPr/>
        <a:lstStyle/>
        <a:p>
          <a:endParaRPr lang="en-US"/>
        </a:p>
      </dgm:t>
    </dgm:pt>
    <dgm:pt modelId="{E2F7C78D-E785-4BDE-ABE2-9634783AB6E8}" type="pres">
      <dgm:prSet presAssocID="{AD95E148-1B5A-4F85-A080-DCA1BCA0CD40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32193454-871D-4E0A-BC2B-94BE9201DF47}" type="pres">
      <dgm:prSet presAssocID="{0BBF2C50-DE1F-42F7-9044-88D1FF92C698}" presName="centerShape" presStyleLbl="node0" presStyleIdx="0" presStyleCnt="1"/>
      <dgm:spPr/>
    </dgm:pt>
    <dgm:pt modelId="{F303EB72-4695-462D-85FC-B19FEB51FF94}" type="pres">
      <dgm:prSet presAssocID="{226F5298-F4FE-4F74-8C59-E750C9D1F839}" presName="node" presStyleLbl="node1" presStyleIdx="0" presStyleCnt="6" custScaleX="126683" custScaleY="126683">
        <dgm:presLayoutVars>
          <dgm:bulletEnabled val="1"/>
        </dgm:presLayoutVars>
      </dgm:prSet>
      <dgm:spPr/>
    </dgm:pt>
    <dgm:pt modelId="{2B0833B0-5C0A-4EF7-9CCC-93DF143232F5}" type="pres">
      <dgm:prSet presAssocID="{226F5298-F4FE-4F74-8C59-E750C9D1F839}" presName="dummy" presStyleCnt="0"/>
      <dgm:spPr/>
    </dgm:pt>
    <dgm:pt modelId="{832137C0-448C-49B3-B1E4-9B51D6E14AA5}" type="pres">
      <dgm:prSet presAssocID="{1F1F95FB-3784-45A7-AD6B-4F7D5F1C5B57}" presName="sibTrans" presStyleLbl="sibTrans2D1" presStyleIdx="0" presStyleCnt="6"/>
      <dgm:spPr/>
    </dgm:pt>
    <dgm:pt modelId="{7542AE1E-A2FF-4F8F-9265-676F1BA30937}" type="pres">
      <dgm:prSet presAssocID="{3202E3D5-639A-4AF2-85FB-5877D1268BD7}" presName="node" presStyleLbl="node1" presStyleIdx="1" presStyleCnt="6" custScaleX="126903" custScaleY="126903">
        <dgm:presLayoutVars>
          <dgm:bulletEnabled val="1"/>
        </dgm:presLayoutVars>
      </dgm:prSet>
      <dgm:spPr/>
    </dgm:pt>
    <dgm:pt modelId="{E815B997-3283-43D9-BA2B-5D5C94C995EC}" type="pres">
      <dgm:prSet presAssocID="{3202E3D5-639A-4AF2-85FB-5877D1268BD7}" presName="dummy" presStyleCnt="0"/>
      <dgm:spPr/>
    </dgm:pt>
    <dgm:pt modelId="{68EC00E5-C972-42EE-8675-B66EABC45849}" type="pres">
      <dgm:prSet presAssocID="{37A9150C-F997-4504-B740-0A95D269172E}" presName="sibTrans" presStyleLbl="sibTrans2D1" presStyleIdx="1" presStyleCnt="6"/>
      <dgm:spPr/>
    </dgm:pt>
    <dgm:pt modelId="{E83F654C-2D96-4E15-B089-597C24095785}" type="pres">
      <dgm:prSet presAssocID="{37EB0F14-B9A9-4EDE-BAC5-B7A806D2177B}" presName="node" presStyleLbl="node1" presStyleIdx="2" presStyleCnt="6" custScaleX="119839" custScaleY="119839">
        <dgm:presLayoutVars>
          <dgm:bulletEnabled val="1"/>
        </dgm:presLayoutVars>
      </dgm:prSet>
      <dgm:spPr/>
    </dgm:pt>
    <dgm:pt modelId="{AA80C972-85BE-4B69-A9F9-7AD1D40EE436}" type="pres">
      <dgm:prSet presAssocID="{37EB0F14-B9A9-4EDE-BAC5-B7A806D2177B}" presName="dummy" presStyleCnt="0"/>
      <dgm:spPr/>
    </dgm:pt>
    <dgm:pt modelId="{451118ED-9524-412A-A4E6-A92A09856C30}" type="pres">
      <dgm:prSet presAssocID="{FF4396CC-5600-4063-BEF4-3E2102ADC8C0}" presName="sibTrans" presStyleLbl="sibTrans2D1" presStyleIdx="2" presStyleCnt="6"/>
      <dgm:spPr/>
    </dgm:pt>
    <dgm:pt modelId="{E699E889-532A-45E3-A3A7-B8E81B014628}" type="pres">
      <dgm:prSet presAssocID="{EDA4D114-49B2-4170-9DEB-082BB1EE4EC7}" presName="node" presStyleLbl="node1" presStyleIdx="3" presStyleCnt="6" custScaleX="121030" custScaleY="121030">
        <dgm:presLayoutVars>
          <dgm:bulletEnabled val="1"/>
        </dgm:presLayoutVars>
      </dgm:prSet>
      <dgm:spPr/>
    </dgm:pt>
    <dgm:pt modelId="{8EDD634B-AE3C-4DC5-82F0-79BB67F5B7AF}" type="pres">
      <dgm:prSet presAssocID="{EDA4D114-49B2-4170-9DEB-082BB1EE4EC7}" presName="dummy" presStyleCnt="0"/>
      <dgm:spPr/>
    </dgm:pt>
    <dgm:pt modelId="{164F0976-E4ED-46C6-84E9-FCDBC07DEEE3}" type="pres">
      <dgm:prSet presAssocID="{0B9AD02B-9705-4F83-AD2F-0F4F0F986383}" presName="sibTrans" presStyleLbl="sibTrans2D1" presStyleIdx="3" presStyleCnt="6"/>
      <dgm:spPr/>
    </dgm:pt>
    <dgm:pt modelId="{23D8B2CF-2C1F-498B-818D-F72390ED2201}" type="pres">
      <dgm:prSet presAssocID="{D218A08A-2A3F-4711-930E-5303271EE790}" presName="node" presStyleLbl="node1" presStyleIdx="4" presStyleCnt="6" custScaleX="126159" custScaleY="126159">
        <dgm:presLayoutVars>
          <dgm:bulletEnabled val="1"/>
        </dgm:presLayoutVars>
      </dgm:prSet>
      <dgm:spPr/>
    </dgm:pt>
    <dgm:pt modelId="{C538947D-66F8-4ACF-8B23-08968AC6E9CA}" type="pres">
      <dgm:prSet presAssocID="{D218A08A-2A3F-4711-930E-5303271EE790}" presName="dummy" presStyleCnt="0"/>
      <dgm:spPr/>
    </dgm:pt>
    <dgm:pt modelId="{C7D38CAA-9327-47ED-A23A-31EC2DE263E1}" type="pres">
      <dgm:prSet presAssocID="{D8A21D78-3284-4900-BFB3-0113B5C74692}" presName="sibTrans" presStyleLbl="sibTrans2D1" presStyleIdx="4" presStyleCnt="6"/>
      <dgm:spPr/>
    </dgm:pt>
    <dgm:pt modelId="{FB3FBFED-0B77-4DB4-9C57-7C945B52A1E2}" type="pres">
      <dgm:prSet presAssocID="{41889D1B-A2A2-485A-B35E-4A037E62B648}" presName="node" presStyleLbl="node1" presStyleIdx="5" presStyleCnt="6" custScaleX="124883" custScaleY="124883">
        <dgm:presLayoutVars>
          <dgm:bulletEnabled val="1"/>
        </dgm:presLayoutVars>
      </dgm:prSet>
      <dgm:spPr/>
    </dgm:pt>
    <dgm:pt modelId="{EE4546CD-32B4-4C75-A102-1E47386DEC4B}" type="pres">
      <dgm:prSet presAssocID="{41889D1B-A2A2-485A-B35E-4A037E62B648}" presName="dummy" presStyleCnt="0"/>
      <dgm:spPr/>
    </dgm:pt>
    <dgm:pt modelId="{7622A527-497D-4E59-BF2D-721E8919B6D8}" type="pres">
      <dgm:prSet presAssocID="{BE89608F-0083-44CF-A534-BCE69898228A}" presName="sibTrans" presStyleLbl="sibTrans2D1" presStyleIdx="5" presStyleCnt="6"/>
      <dgm:spPr/>
    </dgm:pt>
  </dgm:ptLst>
  <dgm:cxnLst>
    <dgm:cxn modelId="{39FD8E08-9C3F-40AE-AD23-53D8DBF00FB3}" type="presOf" srcId="{226F5298-F4FE-4F74-8C59-E750C9D1F839}" destId="{F303EB72-4695-462D-85FC-B19FEB51FF94}" srcOrd="0" destOrd="0" presId="urn:microsoft.com/office/officeart/2005/8/layout/radial6"/>
    <dgm:cxn modelId="{9BE8E219-D36F-40F4-94D3-0DEEAC673F2E}" type="presOf" srcId="{41889D1B-A2A2-485A-B35E-4A037E62B648}" destId="{FB3FBFED-0B77-4DB4-9C57-7C945B52A1E2}" srcOrd="0" destOrd="0" presId="urn:microsoft.com/office/officeart/2005/8/layout/radial6"/>
    <dgm:cxn modelId="{C9164427-C39E-41CE-BBFF-B142C29EE107}" type="presOf" srcId="{0BBF2C50-DE1F-42F7-9044-88D1FF92C698}" destId="{32193454-871D-4E0A-BC2B-94BE9201DF47}" srcOrd="0" destOrd="0" presId="urn:microsoft.com/office/officeart/2005/8/layout/radial6"/>
    <dgm:cxn modelId="{D3D92028-B789-46A6-A730-604C70B1254B}" srcId="{0BBF2C50-DE1F-42F7-9044-88D1FF92C698}" destId="{37EB0F14-B9A9-4EDE-BAC5-B7A806D2177B}" srcOrd="2" destOrd="0" parTransId="{7B58FBB3-67EC-4134-8FC0-F9600980BCDE}" sibTransId="{FF4396CC-5600-4063-BEF4-3E2102ADC8C0}"/>
    <dgm:cxn modelId="{5CCF612E-35C5-4EE4-817E-19E70F33BF1B}" srcId="{0BBF2C50-DE1F-42F7-9044-88D1FF92C698}" destId="{3202E3D5-639A-4AF2-85FB-5877D1268BD7}" srcOrd="1" destOrd="0" parTransId="{3AA45F6F-C324-4989-832C-8512B2249655}" sibTransId="{37A9150C-F997-4504-B740-0A95D269172E}"/>
    <dgm:cxn modelId="{4C4A083B-3D7E-4928-ABCD-4F93D2469313}" type="presOf" srcId="{D8A21D78-3284-4900-BFB3-0113B5C74692}" destId="{C7D38CAA-9327-47ED-A23A-31EC2DE263E1}" srcOrd="0" destOrd="0" presId="urn:microsoft.com/office/officeart/2005/8/layout/radial6"/>
    <dgm:cxn modelId="{4A942D3B-3C32-4A50-B9A4-D8E7428C7200}" type="presOf" srcId="{FF4396CC-5600-4063-BEF4-3E2102ADC8C0}" destId="{451118ED-9524-412A-A4E6-A92A09856C30}" srcOrd="0" destOrd="0" presId="urn:microsoft.com/office/officeart/2005/8/layout/radial6"/>
    <dgm:cxn modelId="{276C835C-9167-4E54-B277-93180843FB4C}" type="presOf" srcId="{EDA4D114-49B2-4170-9DEB-082BB1EE4EC7}" destId="{E699E889-532A-45E3-A3A7-B8E81B014628}" srcOrd="0" destOrd="0" presId="urn:microsoft.com/office/officeart/2005/8/layout/radial6"/>
    <dgm:cxn modelId="{9F68AD60-4BEA-48ED-A846-0562295C5D1A}" type="presOf" srcId="{AD95E148-1B5A-4F85-A080-DCA1BCA0CD40}" destId="{E2F7C78D-E785-4BDE-ABE2-9634783AB6E8}" srcOrd="0" destOrd="0" presId="urn:microsoft.com/office/officeart/2005/8/layout/radial6"/>
    <dgm:cxn modelId="{DE7A6742-DC61-4F46-B347-0341B39E01D0}" type="presOf" srcId="{D218A08A-2A3F-4711-930E-5303271EE790}" destId="{23D8B2CF-2C1F-498B-818D-F72390ED2201}" srcOrd="0" destOrd="0" presId="urn:microsoft.com/office/officeart/2005/8/layout/radial6"/>
    <dgm:cxn modelId="{4E332468-4B02-4DC2-822F-01CA274E97F4}" type="presOf" srcId="{1F1F95FB-3784-45A7-AD6B-4F7D5F1C5B57}" destId="{832137C0-448C-49B3-B1E4-9B51D6E14AA5}" srcOrd="0" destOrd="0" presId="urn:microsoft.com/office/officeart/2005/8/layout/radial6"/>
    <dgm:cxn modelId="{CE239268-0B37-4841-B296-841C57D01E26}" srcId="{0BBF2C50-DE1F-42F7-9044-88D1FF92C698}" destId="{D218A08A-2A3F-4711-930E-5303271EE790}" srcOrd="4" destOrd="0" parTransId="{D23F18DC-60B3-4F34-95B7-084C37D31F3C}" sibTransId="{D8A21D78-3284-4900-BFB3-0113B5C74692}"/>
    <dgm:cxn modelId="{89C13A6D-C81B-4602-882D-B07512B58116}" srcId="{0BBF2C50-DE1F-42F7-9044-88D1FF92C698}" destId="{41889D1B-A2A2-485A-B35E-4A037E62B648}" srcOrd="5" destOrd="0" parTransId="{C888D396-5E7B-4174-8E45-3179CA038A55}" sibTransId="{BE89608F-0083-44CF-A534-BCE69898228A}"/>
    <dgm:cxn modelId="{A646809C-21E9-403E-8453-E76B5D7EC740}" type="presOf" srcId="{3202E3D5-639A-4AF2-85FB-5877D1268BD7}" destId="{7542AE1E-A2FF-4F8F-9265-676F1BA30937}" srcOrd="0" destOrd="0" presId="urn:microsoft.com/office/officeart/2005/8/layout/radial6"/>
    <dgm:cxn modelId="{45FB33B2-CED0-41D5-AFE8-7628D5EC09F2}" srcId="{0BBF2C50-DE1F-42F7-9044-88D1FF92C698}" destId="{EDA4D114-49B2-4170-9DEB-082BB1EE4EC7}" srcOrd="3" destOrd="0" parTransId="{737FD1F0-5A23-4CA6-8A44-28195A8F0618}" sibTransId="{0B9AD02B-9705-4F83-AD2F-0F4F0F986383}"/>
    <dgm:cxn modelId="{556BBDC7-6ADA-407A-BD95-5AF18542B8EF}" type="presOf" srcId="{37EB0F14-B9A9-4EDE-BAC5-B7A806D2177B}" destId="{E83F654C-2D96-4E15-B089-597C24095785}" srcOrd="0" destOrd="0" presId="urn:microsoft.com/office/officeart/2005/8/layout/radial6"/>
    <dgm:cxn modelId="{FCC123D9-4CB8-463F-98FE-70DDB0827EE5}" type="presOf" srcId="{0B9AD02B-9705-4F83-AD2F-0F4F0F986383}" destId="{164F0976-E4ED-46C6-84E9-FCDBC07DEEE3}" srcOrd="0" destOrd="0" presId="urn:microsoft.com/office/officeart/2005/8/layout/radial6"/>
    <dgm:cxn modelId="{02F929DA-BDC2-453F-9CC6-F76F196E9EB1}" type="presOf" srcId="{37A9150C-F997-4504-B740-0A95D269172E}" destId="{68EC00E5-C972-42EE-8675-B66EABC45849}" srcOrd="0" destOrd="0" presId="urn:microsoft.com/office/officeart/2005/8/layout/radial6"/>
    <dgm:cxn modelId="{0151BBF8-B81D-4D43-AAF8-C09DEF538A48}" srcId="{0BBF2C50-DE1F-42F7-9044-88D1FF92C698}" destId="{226F5298-F4FE-4F74-8C59-E750C9D1F839}" srcOrd="0" destOrd="0" parTransId="{A4493609-64B8-49F9-ADA2-6C857DEF8261}" sibTransId="{1F1F95FB-3784-45A7-AD6B-4F7D5F1C5B57}"/>
    <dgm:cxn modelId="{033646F9-A4F9-4A9D-9A2D-438A95C467F3}" srcId="{AD95E148-1B5A-4F85-A080-DCA1BCA0CD40}" destId="{0BBF2C50-DE1F-42F7-9044-88D1FF92C698}" srcOrd="0" destOrd="0" parTransId="{F2BFB83C-BA51-4CEC-9373-F87E759CF95A}" sibTransId="{EFBF2270-736E-4B24-964A-838FD4EC1C7D}"/>
    <dgm:cxn modelId="{74131FFF-F40F-46C1-9413-2CFFEE413B4B}" type="presOf" srcId="{BE89608F-0083-44CF-A534-BCE69898228A}" destId="{7622A527-497D-4E59-BF2D-721E8919B6D8}" srcOrd="0" destOrd="0" presId="urn:microsoft.com/office/officeart/2005/8/layout/radial6"/>
    <dgm:cxn modelId="{19805702-62DA-4461-9691-83300E61C5BD}" type="presParOf" srcId="{E2F7C78D-E785-4BDE-ABE2-9634783AB6E8}" destId="{32193454-871D-4E0A-BC2B-94BE9201DF47}" srcOrd="0" destOrd="0" presId="urn:microsoft.com/office/officeart/2005/8/layout/radial6"/>
    <dgm:cxn modelId="{5F6CE852-706E-4B83-BAC2-82A209795F39}" type="presParOf" srcId="{E2F7C78D-E785-4BDE-ABE2-9634783AB6E8}" destId="{F303EB72-4695-462D-85FC-B19FEB51FF94}" srcOrd="1" destOrd="0" presId="urn:microsoft.com/office/officeart/2005/8/layout/radial6"/>
    <dgm:cxn modelId="{CDF1E07E-9C29-4332-BD09-F27435F48728}" type="presParOf" srcId="{E2F7C78D-E785-4BDE-ABE2-9634783AB6E8}" destId="{2B0833B0-5C0A-4EF7-9CCC-93DF143232F5}" srcOrd="2" destOrd="0" presId="urn:microsoft.com/office/officeart/2005/8/layout/radial6"/>
    <dgm:cxn modelId="{B1170D66-CCCA-4B85-89FF-33C9658A1509}" type="presParOf" srcId="{E2F7C78D-E785-4BDE-ABE2-9634783AB6E8}" destId="{832137C0-448C-49B3-B1E4-9B51D6E14AA5}" srcOrd="3" destOrd="0" presId="urn:microsoft.com/office/officeart/2005/8/layout/radial6"/>
    <dgm:cxn modelId="{0EF16DCA-1817-42FE-AA2D-E8AE6AB07A09}" type="presParOf" srcId="{E2F7C78D-E785-4BDE-ABE2-9634783AB6E8}" destId="{7542AE1E-A2FF-4F8F-9265-676F1BA30937}" srcOrd="4" destOrd="0" presId="urn:microsoft.com/office/officeart/2005/8/layout/radial6"/>
    <dgm:cxn modelId="{A54D2744-3EB7-4A08-A733-0A3807923DAD}" type="presParOf" srcId="{E2F7C78D-E785-4BDE-ABE2-9634783AB6E8}" destId="{E815B997-3283-43D9-BA2B-5D5C94C995EC}" srcOrd="5" destOrd="0" presId="urn:microsoft.com/office/officeart/2005/8/layout/radial6"/>
    <dgm:cxn modelId="{3FEEDF63-D719-41F9-B580-EEB767D659E2}" type="presParOf" srcId="{E2F7C78D-E785-4BDE-ABE2-9634783AB6E8}" destId="{68EC00E5-C972-42EE-8675-B66EABC45849}" srcOrd="6" destOrd="0" presId="urn:microsoft.com/office/officeart/2005/8/layout/radial6"/>
    <dgm:cxn modelId="{CB2B1E13-DDD6-4A29-A8B2-8856E804E780}" type="presParOf" srcId="{E2F7C78D-E785-4BDE-ABE2-9634783AB6E8}" destId="{E83F654C-2D96-4E15-B089-597C24095785}" srcOrd="7" destOrd="0" presId="urn:microsoft.com/office/officeart/2005/8/layout/radial6"/>
    <dgm:cxn modelId="{B30066E8-183A-46B6-9A6E-BDFCD20BCF76}" type="presParOf" srcId="{E2F7C78D-E785-4BDE-ABE2-9634783AB6E8}" destId="{AA80C972-85BE-4B69-A9F9-7AD1D40EE436}" srcOrd="8" destOrd="0" presId="urn:microsoft.com/office/officeart/2005/8/layout/radial6"/>
    <dgm:cxn modelId="{0356C3CB-3DFC-4EB8-A79D-A3C3D066160A}" type="presParOf" srcId="{E2F7C78D-E785-4BDE-ABE2-9634783AB6E8}" destId="{451118ED-9524-412A-A4E6-A92A09856C30}" srcOrd="9" destOrd="0" presId="urn:microsoft.com/office/officeart/2005/8/layout/radial6"/>
    <dgm:cxn modelId="{D13B0B9C-52DF-49E9-B2BA-8C84F0464C64}" type="presParOf" srcId="{E2F7C78D-E785-4BDE-ABE2-9634783AB6E8}" destId="{E699E889-532A-45E3-A3A7-B8E81B014628}" srcOrd="10" destOrd="0" presId="urn:microsoft.com/office/officeart/2005/8/layout/radial6"/>
    <dgm:cxn modelId="{D8DE8886-4F95-4BC9-AA7F-C75CE3362EE8}" type="presParOf" srcId="{E2F7C78D-E785-4BDE-ABE2-9634783AB6E8}" destId="{8EDD634B-AE3C-4DC5-82F0-79BB67F5B7AF}" srcOrd="11" destOrd="0" presId="urn:microsoft.com/office/officeart/2005/8/layout/radial6"/>
    <dgm:cxn modelId="{257286B9-36E5-4AE4-A2DC-F1C76BB69FE6}" type="presParOf" srcId="{E2F7C78D-E785-4BDE-ABE2-9634783AB6E8}" destId="{164F0976-E4ED-46C6-84E9-FCDBC07DEEE3}" srcOrd="12" destOrd="0" presId="urn:microsoft.com/office/officeart/2005/8/layout/radial6"/>
    <dgm:cxn modelId="{BC8CC4AB-B1C2-45A9-82CA-4310ECDB6C73}" type="presParOf" srcId="{E2F7C78D-E785-4BDE-ABE2-9634783AB6E8}" destId="{23D8B2CF-2C1F-498B-818D-F72390ED2201}" srcOrd="13" destOrd="0" presId="urn:microsoft.com/office/officeart/2005/8/layout/radial6"/>
    <dgm:cxn modelId="{F64FA1E3-1842-4733-922B-DB31CA9158BE}" type="presParOf" srcId="{E2F7C78D-E785-4BDE-ABE2-9634783AB6E8}" destId="{C538947D-66F8-4ACF-8B23-08968AC6E9CA}" srcOrd="14" destOrd="0" presId="urn:microsoft.com/office/officeart/2005/8/layout/radial6"/>
    <dgm:cxn modelId="{5C40006B-2B57-4D18-8235-0C64D4C6380A}" type="presParOf" srcId="{E2F7C78D-E785-4BDE-ABE2-9634783AB6E8}" destId="{C7D38CAA-9327-47ED-A23A-31EC2DE263E1}" srcOrd="15" destOrd="0" presId="urn:microsoft.com/office/officeart/2005/8/layout/radial6"/>
    <dgm:cxn modelId="{03FAFFC6-7D3B-4B38-A864-6B0399D1220A}" type="presParOf" srcId="{E2F7C78D-E785-4BDE-ABE2-9634783AB6E8}" destId="{FB3FBFED-0B77-4DB4-9C57-7C945B52A1E2}" srcOrd="16" destOrd="0" presId="urn:microsoft.com/office/officeart/2005/8/layout/radial6"/>
    <dgm:cxn modelId="{5837A787-A0FA-479A-A821-7B90E886BA5E}" type="presParOf" srcId="{E2F7C78D-E785-4BDE-ABE2-9634783AB6E8}" destId="{EE4546CD-32B4-4C75-A102-1E47386DEC4B}" srcOrd="17" destOrd="0" presId="urn:microsoft.com/office/officeart/2005/8/layout/radial6"/>
    <dgm:cxn modelId="{98BEB28E-F2AC-4FDE-B338-82770254A7C8}" type="presParOf" srcId="{E2F7C78D-E785-4BDE-ABE2-9634783AB6E8}" destId="{7622A527-497D-4E59-BF2D-721E8919B6D8}" srcOrd="1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2FAB975-E7E7-4E50-968F-C78E32D56366}" type="doc">
      <dgm:prSet loTypeId="urn:microsoft.com/office/officeart/2005/8/layout/cycle2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B17D12A-AADE-41DF-A28C-69915A855C4E}">
      <dgm:prSet/>
      <dgm:spPr/>
      <dgm:t>
        <a:bodyPr/>
        <a:lstStyle/>
        <a:p>
          <a:pPr rtl="0"/>
          <a:r>
            <a:rPr lang="en-US"/>
            <a:t>Unified and uniform compliance system for all ABCON Members</a:t>
          </a:r>
        </a:p>
      </dgm:t>
    </dgm:pt>
    <dgm:pt modelId="{CA5CA985-2B86-4C27-B707-1A783B1FDFEB}" type="parTrans" cxnId="{DC416E70-A178-44F8-950E-967532F254BB}">
      <dgm:prSet/>
      <dgm:spPr/>
      <dgm:t>
        <a:bodyPr/>
        <a:lstStyle/>
        <a:p>
          <a:endParaRPr lang="en-US"/>
        </a:p>
      </dgm:t>
    </dgm:pt>
    <dgm:pt modelId="{4F2BA85C-947F-4BD2-A714-76C873D7D50C}" type="sibTrans" cxnId="{DC416E70-A178-44F8-950E-967532F254BB}">
      <dgm:prSet/>
      <dgm:spPr/>
      <dgm:t>
        <a:bodyPr/>
        <a:lstStyle/>
        <a:p>
          <a:endParaRPr lang="en-US"/>
        </a:p>
      </dgm:t>
    </dgm:pt>
    <dgm:pt modelId="{BE489622-CD57-4CE8-89D7-2723D2C922F5}">
      <dgm:prSet/>
      <dgm:spPr/>
      <dgm:t>
        <a:bodyPr/>
        <a:lstStyle/>
        <a:p>
          <a:pPr rtl="0"/>
          <a:r>
            <a:rPr lang="en-US"/>
            <a:t>Saves Time &amp; Money in Compliance Setup</a:t>
          </a:r>
        </a:p>
      </dgm:t>
    </dgm:pt>
    <dgm:pt modelId="{D9ACCFAF-C806-4102-9CAE-CB3DB1F4499B}" type="parTrans" cxnId="{35E40604-6A50-475A-ADDF-EA1388382A6F}">
      <dgm:prSet/>
      <dgm:spPr/>
      <dgm:t>
        <a:bodyPr/>
        <a:lstStyle/>
        <a:p>
          <a:endParaRPr lang="en-US"/>
        </a:p>
      </dgm:t>
    </dgm:pt>
    <dgm:pt modelId="{3B7320C9-0F2A-4B7E-BE1B-EB8CB0C04E86}" type="sibTrans" cxnId="{35E40604-6A50-475A-ADDF-EA1388382A6F}">
      <dgm:prSet/>
      <dgm:spPr/>
      <dgm:t>
        <a:bodyPr/>
        <a:lstStyle/>
        <a:p>
          <a:endParaRPr lang="en-US"/>
        </a:p>
      </dgm:t>
    </dgm:pt>
    <dgm:pt modelId="{2355D639-E8AD-467E-9CD4-030DE0F1D654}">
      <dgm:prSet/>
      <dgm:spPr/>
      <dgm:t>
        <a:bodyPr/>
        <a:lstStyle/>
        <a:p>
          <a:pPr rtl="0"/>
          <a:r>
            <a:rPr lang="en-US"/>
            <a:t>Improved efficiency and increased productivity</a:t>
          </a:r>
        </a:p>
      </dgm:t>
    </dgm:pt>
    <dgm:pt modelId="{7D2E2DEC-DE13-46B3-BA65-B74AAD19B06F}" type="parTrans" cxnId="{2F7C5224-844C-4679-9207-81EB1AB90F52}">
      <dgm:prSet/>
      <dgm:spPr/>
      <dgm:t>
        <a:bodyPr/>
        <a:lstStyle/>
        <a:p>
          <a:endParaRPr lang="en-US"/>
        </a:p>
      </dgm:t>
    </dgm:pt>
    <dgm:pt modelId="{342498B1-DC37-4625-9978-E5766F52907A}" type="sibTrans" cxnId="{2F7C5224-844C-4679-9207-81EB1AB90F52}">
      <dgm:prSet/>
      <dgm:spPr/>
      <dgm:t>
        <a:bodyPr/>
        <a:lstStyle/>
        <a:p>
          <a:endParaRPr lang="en-US"/>
        </a:p>
      </dgm:t>
    </dgm:pt>
    <dgm:pt modelId="{F507312C-411A-4E40-A506-EF7639FF9F27}">
      <dgm:prSet/>
      <dgm:spPr/>
      <dgm:t>
        <a:bodyPr/>
        <a:lstStyle/>
        <a:p>
          <a:pPr rtl="0"/>
          <a:r>
            <a:rPr lang="en-US"/>
            <a:t>Innovation, competitive advantage and revenue growth</a:t>
          </a:r>
        </a:p>
      </dgm:t>
    </dgm:pt>
    <dgm:pt modelId="{D7B9995F-58D6-43DF-9631-D8C9B4B97DFA}" type="parTrans" cxnId="{46247B7E-CE7F-4AB7-8872-36BAD0E4BA40}">
      <dgm:prSet/>
      <dgm:spPr/>
      <dgm:t>
        <a:bodyPr/>
        <a:lstStyle/>
        <a:p>
          <a:endParaRPr lang="en-US"/>
        </a:p>
      </dgm:t>
    </dgm:pt>
    <dgm:pt modelId="{F7BBDDC2-5BCE-4AC7-95CB-FA4DB6083013}" type="sibTrans" cxnId="{46247B7E-CE7F-4AB7-8872-36BAD0E4BA40}">
      <dgm:prSet/>
      <dgm:spPr/>
      <dgm:t>
        <a:bodyPr/>
        <a:lstStyle/>
        <a:p>
          <a:endParaRPr lang="en-US"/>
        </a:p>
      </dgm:t>
    </dgm:pt>
    <dgm:pt modelId="{7E67848E-F3FD-495F-A6EE-27196ACD72EB}">
      <dgm:prSet/>
      <dgm:spPr/>
      <dgm:t>
        <a:bodyPr/>
        <a:lstStyle/>
        <a:p>
          <a:pPr rtl="0"/>
          <a:r>
            <a:rPr lang="en-US"/>
            <a:t>Customer satisfaction and protection</a:t>
          </a:r>
        </a:p>
      </dgm:t>
    </dgm:pt>
    <dgm:pt modelId="{C761E6B1-AD74-45CD-87E9-EDDC56622B93}" type="parTrans" cxnId="{97E96FD2-F175-4EAC-A34E-507F87D78835}">
      <dgm:prSet/>
      <dgm:spPr/>
      <dgm:t>
        <a:bodyPr/>
        <a:lstStyle/>
        <a:p>
          <a:endParaRPr lang="en-US"/>
        </a:p>
      </dgm:t>
    </dgm:pt>
    <dgm:pt modelId="{D9848616-978B-4898-AC47-77E8806C70DE}" type="sibTrans" cxnId="{97E96FD2-F175-4EAC-A34E-507F87D78835}">
      <dgm:prSet/>
      <dgm:spPr/>
      <dgm:t>
        <a:bodyPr/>
        <a:lstStyle/>
        <a:p>
          <a:endParaRPr lang="en-US"/>
        </a:p>
      </dgm:t>
    </dgm:pt>
    <dgm:pt modelId="{B8B38508-B9D0-4FA8-B23D-829A5C483A09}">
      <dgm:prSet/>
      <dgm:spPr/>
      <dgm:t>
        <a:bodyPr/>
        <a:lstStyle/>
        <a:p>
          <a:pPr rtl="0"/>
          <a:r>
            <a:rPr lang="en-US"/>
            <a:t>Easier &amp; Faster Reporting TOT</a:t>
          </a:r>
        </a:p>
      </dgm:t>
    </dgm:pt>
    <dgm:pt modelId="{BD3F54D5-CA58-4126-B102-302869DD1D98}" type="parTrans" cxnId="{D7D15FE5-F7E6-4857-8E65-1AD594D2361D}">
      <dgm:prSet/>
      <dgm:spPr/>
      <dgm:t>
        <a:bodyPr/>
        <a:lstStyle/>
        <a:p>
          <a:endParaRPr lang="en-US"/>
        </a:p>
      </dgm:t>
    </dgm:pt>
    <dgm:pt modelId="{15277DDC-A0D2-45D2-9C33-EFD2D3BA8A63}" type="sibTrans" cxnId="{D7D15FE5-F7E6-4857-8E65-1AD594D2361D}">
      <dgm:prSet/>
      <dgm:spPr/>
      <dgm:t>
        <a:bodyPr/>
        <a:lstStyle/>
        <a:p>
          <a:endParaRPr lang="en-US"/>
        </a:p>
      </dgm:t>
    </dgm:pt>
    <dgm:pt modelId="{EC5C9E5F-CE97-4345-A23B-9E6F646747B0}">
      <dgm:prSet/>
      <dgm:spPr/>
      <dgm:t>
        <a:bodyPr/>
        <a:lstStyle/>
        <a:p>
          <a:pPr rtl="0"/>
          <a:r>
            <a:rPr lang="en-US"/>
            <a:t>Ensures Regulatory Compliance</a:t>
          </a:r>
        </a:p>
      </dgm:t>
    </dgm:pt>
    <dgm:pt modelId="{B2CB9E49-9FBF-4C3D-97D2-6FA67B20B6CA}" type="parTrans" cxnId="{A2E41777-7D05-4EB4-88C5-E6AA6B876525}">
      <dgm:prSet/>
      <dgm:spPr/>
      <dgm:t>
        <a:bodyPr/>
        <a:lstStyle/>
        <a:p>
          <a:endParaRPr lang="en-US"/>
        </a:p>
      </dgm:t>
    </dgm:pt>
    <dgm:pt modelId="{A7DA806D-2CC6-414B-A620-8E0B1ED0D614}" type="sibTrans" cxnId="{A2E41777-7D05-4EB4-88C5-E6AA6B876525}">
      <dgm:prSet/>
      <dgm:spPr/>
      <dgm:t>
        <a:bodyPr/>
        <a:lstStyle/>
        <a:p>
          <a:endParaRPr lang="en-US"/>
        </a:p>
      </dgm:t>
    </dgm:pt>
    <dgm:pt modelId="{7BF0A0CC-BC0D-4B88-A3F7-5329C018FF23}">
      <dgm:prSet/>
      <dgm:spPr/>
      <dgm:t>
        <a:bodyPr/>
        <a:lstStyle/>
        <a:p>
          <a:pPr rtl="0"/>
          <a:r>
            <a:rPr lang="en-US"/>
            <a:t>Increased brand value and reputation</a:t>
          </a:r>
        </a:p>
      </dgm:t>
    </dgm:pt>
    <dgm:pt modelId="{00BFCA77-642D-4366-A402-A7B50CC55860}" type="parTrans" cxnId="{7741096E-A9F4-4D2B-BD6F-ABC9964CC851}">
      <dgm:prSet/>
      <dgm:spPr/>
      <dgm:t>
        <a:bodyPr/>
        <a:lstStyle/>
        <a:p>
          <a:endParaRPr lang="en-US"/>
        </a:p>
      </dgm:t>
    </dgm:pt>
    <dgm:pt modelId="{408386D7-F6C0-40A2-BEED-AF869CEF8FDB}" type="sibTrans" cxnId="{7741096E-A9F4-4D2B-BD6F-ABC9964CC851}">
      <dgm:prSet/>
      <dgm:spPr/>
      <dgm:t>
        <a:bodyPr/>
        <a:lstStyle/>
        <a:p>
          <a:endParaRPr lang="en-US"/>
        </a:p>
      </dgm:t>
    </dgm:pt>
    <dgm:pt modelId="{43E5801C-59E2-499E-BB59-887906671628}" type="pres">
      <dgm:prSet presAssocID="{32FAB975-E7E7-4E50-968F-C78E32D56366}" presName="cycle" presStyleCnt="0">
        <dgm:presLayoutVars>
          <dgm:dir/>
          <dgm:resizeHandles val="exact"/>
        </dgm:presLayoutVars>
      </dgm:prSet>
      <dgm:spPr/>
    </dgm:pt>
    <dgm:pt modelId="{52BCA222-540C-45D0-B9A0-8BBB27ADCDD5}" type="pres">
      <dgm:prSet presAssocID="{EB17D12A-AADE-41DF-A28C-69915A855C4E}" presName="node" presStyleLbl="node1" presStyleIdx="0" presStyleCnt="8" custScaleX="127126" custScaleY="127126">
        <dgm:presLayoutVars>
          <dgm:bulletEnabled val="1"/>
        </dgm:presLayoutVars>
      </dgm:prSet>
      <dgm:spPr/>
    </dgm:pt>
    <dgm:pt modelId="{7EAADA84-02ED-40CE-8F18-9EB1D53D9246}" type="pres">
      <dgm:prSet presAssocID="{4F2BA85C-947F-4BD2-A714-76C873D7D50C}" presName="sibTrans" presStyleLbl="sibTrans2D1" presStyleIdx="0" presStyleCnt="8"/>
      <dgm:spPr/>
    </dgm:pt>
    <dgm:pt modelId="{65E5DDCA-2CD7-4980-9F7D-8CB5B08B2B97}" type="pres">
      <dgm:prSet presAssocID="{4F2BA85C-947F-4BD2-A714-76C873D7D50C}" presName="connectorText" presStyleLbl="sibTrans2D1" presStyleIdx="0" presStyleCnt="8"/>
      <dgm:spPr/>
    </dgm:pt>
    <dgm:pt modelId="{7647E471-9C37-481F-AA70-603FD6DA4A95}" type="pres">
      <dgm:prSet presAssocID="{BE489622-CD57-4CE8-89D7-2723D2C922F5}" presName="node" presStyleLbl="node1" presStyleIdx="1" presStyleCnt="8" custScaleX="122580" custScaleY="122580">
        <dgm:presLayoutVars>
          <dgm:bulletEnabled val="1"/>
        </dgm:presLayoutVars>
      </dgm:prSet>
      <dgm:spPr/>
    </dgm:pt>
    <dgm:pt modelId="{806C45ED-4BEA-43B7-B844-693CD7F065BB}" type="pres">
      <dgm:prSet presAssocID="{3B7320C9-0F2A-4B7E-BE1B-EB8CB0C04E86}" presName="sibTrans" presStyleLbl="sibTrans2D1" presStyleIdx="1" presStyleCnt="8"/>
      <dgm:spPr/>
    </dgm:pt>
    <dgm:pt modelId="{312B86D6-4FD6-4A43-BA8F-08C7CE2B2576}" type="pres">
      <dgm:prSet presAssocID="{3B7320C9-0F2A-4B7E-BE1B-EB8CB0C04E86}" presName="connectorText" presStyleLbl="sibTrans2D1" presStyleIdx="1" presStyleCnt="8"/>
      <dgm:spPr/>
    </dgm:pt>
    <dgm:pt modelId="{49399384-F563-4CF0-846C-2AE895D5349E}" type="pres">
      <dgm:prSet presAssocID="{2355D639-E8AD-467E-9CD4-030DE0F1D654}" presName="node" presStyleLbl="node1" presStyleIdx="2" presStyleCnt="8" custScaleX="132639" custScaleY="132638">
        <dgm:presLayoutVars>
          <dgm:bulletEnabled val="1"/>
        </dgm:presLayoutVars>
      </dgm:prSet>
      <dgm:spPr/>
    </dgm:pt>
    <dgm:pt modelId="{25FDBF00-8A6D-4B28-8E8D-E5CB496AC5D9}" type="pres">
      <dgm:prSet presAssocID="{342498B1-DC37-4625-9978-E5766F52907A}" presName="sibTrans" presStyleLbl="sibTrans2D1" presStyleIdx="2" presStyleCnt="8"/>
      <dgm:spPr/>
    </dgm:pt>
    <dgm:pt modelId="{C168F2FB-8060-43D1-9507-72628AAFC7F7}" type="pres">
      <dgm:prSet presAssocID="{342498B1-DC37-4625-9978-E5766F52907A}" presName="connectorText" presStyleLbl="sibTrans2D1" presStyleIdx="2" presStyleCnt="8"/>
      <dgm:spPr/>
    </dgm:pt>
    <dgm:pt modelId="{128FFC16-EEE4-4F5E-9D76-8D89967156B4}" type="pres">
      <dgm:prSet presAssocID="{F507312C-411A-4E40-A506-EF7639FF9F27}" presName="node" presStyleLbl="node1" presStyleIdx="3" presStyleCnt="8" custScaleX="107741" custScaleY="107740">
        <dgm:presLayoutVars>
          <dgm:bulletEnabled val="1"/>
        </dgm:presLayoutVars>
      </dgm:prSet>
      <dgm:spPr/>
    </dgm:pt>
    <dgm:pt modelId="{EBDCBCB0-161F-4D29-90B6-FEA89F60DBB5}" type="pres">
      <dgm:prSet presAssocID="{F7BBDDC2-5BCE-4AC7-95CB-FA4DB6083013}" presName="sibTrans" presStyleLbl="sibTrans2D1" presStyleIdx="3" presStyleCnt="8"/>
      <dgm:spPr/>
    </dgm:pt>
    <dgm:pt modelId="{3EFFAF05-BC3A-456C-99B1-DC32DDE6E3BB}" type="pres">
      <dgm:prSet presAssocID="{F7BBDDC2-5BCE-4AC7-95CB-FA4DB6083013}" presName="connectorText" presStyleLbl="sibTrans2D1" presStyleIdx="3" presStyleCnt="8"/>
      <dgm:spPr/>
    </dgm:pt>
    <dgm:pt modelId="{1107D36B-9FD9-4D15-873F-8339EBFBF1ED}" type="pres">
      <dgm:prSet presAssocID="{7E67848E-F3FD-495F-A6EE-27196ACD72EB}" presName="node" presStyleLbl="node1" presStyleIdx="4" presStyleCnt="8" custScaleX="129338" custScaleY="129338">
        <dgm:presLayoutVars>
          <dgm:bulletEnabled val="1"/>
        </dgm:presLayoutVars>
      </dgm:prSet>
      <dgm:spPr/>
    </dgm:pt>
    <dgm:pt modelId="{529037A2-1C95-49C8-8292-368E407999E0}" type="pres">
      <dgm:prSet presAssocID="{D9848616-978B-4898-AC47-77E8806C70DE}" presName="sibTrans" presStyleLbl="sibTrans2D1" presStyleIdx="4" presStyleCnt="8"/>
      <dgm:spPr/>
    </dgm:pt>
    <dgm:pt modelId="{3F869282-F2CB-4600-9BC3-6647EABB7265}" type="pres">
      <dgm:prSet presAssocID="{D9848616-978B-4898-AC47-77E8806C70DE}" presName="connectorText" presStyleLbl="sibTrans2D1" presStyleIdx="4" presStyleCnt="8"/>
      <dgm:spPr/>
    </dgm:pt>
    <dgm:pt modelId="{E8B2A64E-7DFC-45E5-8AC0-C4796B961D23}" type="pres">
      <dgm:prSet presAssocID="{B8B38508-B9D0-4FA8-B23D-829A5C483A09}" presName="node" presStyleLbl="node1" presStyleIdx="5" presStyleCnt="8" custScaleX="124165" custScaleY="124165">
        <dgm:presLayoutVars>
          <dgm:bulletEnabled val="1"/>
        </dgm:presLayoutVars>
      </dgm:prSet>
      <dgm:spPr/>
    </dgm:pt>
    <dgm:pt modelId="{E0D88680-171C-484D-B472-117F9E20EBF0}" type="pres">
      <dgm:prSet presAssocID="{15277DDC-A0D2-45D2-9C33-EFD2D3BA8A63}" presName="sibTrans" presStyleLbl="sibTrans2D1" presStyleIdx="5" presStyleCnt="8"/>
      <dgm:spPr/>
    </dgm:pt>
    <dgm:pt modelId="{381D7D74-13C7-4FB4-85FB-F26AC9383226}" type="pres">
      <dgm:prSet presAssocID="{15277DDC-A0D2-45D2-9C33-EFD2D3BA8A63}" presName="connectorText" presStyleLbl="sibTrans2D1" presStyleIdx="5" presStyleCnt="8"/>
      <dgm:spPr/>
    </dgm:pt>
    <dgm:pt modelId="{EB0DFFCC-810C-4419-96F4-3BAEACD6D1FE}" type="pres">
      <dgm:prSet presAssocID="{EC5C9E5F-CE97-4345-A23B-9E6F646747B0}" presName="node" presStyleLbl="node1" presStyleIdx="6" presStyleCnt="8" custScaleX="123826" custScaleY="123826">
        <dgm:presLayoutVars>
          <dgm:bulletEnabled val="1"/>
        </dgm:presLayoutVars>
      </dgm:prSet>
      <dgm:spPr/>
    </dgm:pt>
    <dgm:pt modelId="{F9B11298-4A5C-48C7-8ACE-26FBD2624F2D}" type="pres">
      <dgm:prSet presAssocID="{A7DA806D-2CC6-414B-A620-8E0B1ED0D614}" presName="sibTrans" presStyleLbl="sibTrans2D1" presStyleIdx="6" presStyleCnt="8"/>
      <dgm:spPr/>
    </dgm:pt>
    <dgm:pt modelId="{06E7E70F-5192-44FC-AC7F-95E8AD35763A}" type="pres">
      <dgm:prSet presAssocID="{A7DA806D-2CC6-414B-A620-8E0B1ED0D614}" presName="connectorText" presStyleLbl="sibTrans2D1" presStyleIdx="6" presStyleCnt="8"/>
      <dgm:spPr/>
    </dgm:pt>
    <dgm:pt modelId="{8107F9AA-5123-470B-AAD3-81CBA71A03C1}" type="pres">
      <dgm:prSet presAssocID="{7BF0A0CC-BC0D-4B88-A3F7-5329C018FF23}" presName="node" presStyleLbl="node1" presStyleIdx="7" presStyleCnt="8" custScaleX="121953" custScaleY="121953">
        <dgm:presLayoutVars>
          <dgm:bulletEnabled val="1"/>
        </dgm:presLayoutVars>
      </dgm:prSet>
      <dgm:spPr/>
    </dgm:pt>
    <dgm:pt modelId="{A9670187-7506-452F-B40B-607748F998C9}" type="pres">
      <dgm:prSet presAssocID="{408386D7-F6C0-40A2-BEED-AF869CEF8FDB}" presName="sibTrans" presStyleLbl="sibTrans2D1" presStyleIdx="7" presStyleCnt="8"/>
      <dgm:spPr/>
    </dgm:pt>
    <dgm:pt modelId="{37E50221-FBD2-4E6E-97E6-D691E2880399}" type="pres">
      <dgm:prSet presAssocID="{408386D7-F6C0-40A2-BEED-AF869CEF8FDB}" presName="connectorText" presStyleLbl="sibTrans2D1" presStyleIdx="7" presStyleCnt="8"/>
      <dgm:spPr/>
    </dgm:pt>
  </dgm:ptLst>
  <dgm:cxnLst>
    <dgm:cxn modelId="{35E40604-6A50-475A-ADDF-EA1388382A6F}" srcId="{32FAB975-E7E7-4E50-968F-C78E32D56366}" destId="{BE489622-CD57-4CE8-89D7-2723D2C922F5}" srcOrd="1" destOrd="0" parTransId="{D9ACCFAF-C806-4102-9CAE-CB3DB1F4499B}" sibTransId="{3B7320C9-0F2A-4B7E-BE1B-EB8CB0C04E86}"/>
    <dgm:cxn modelId="{EB243804-65A8-4CC0-867C-FB4B57F43DAA}" type="presOf" srcId="{A7DA806D-2CC6-414B-A620-8E0B1ED0D614}" destId="{06E7E70F-5192-44FC-AC7F-95E8AD35763A}" srcOrd="1" destOrd="0" presId="urn:microsoft.com/office/officeart/2005/8/layout/cycle2"/>
    <dgm:cxn modelId="{85BBCF10-AFBE-419A-A759-49C2AAFC9113}" type="presOf" srcId="{4F2BA85C-947F-4BD2-A714-76C873D7D50C}" destId="{7EAADA84-02ED-40CE-8F18-9EB1D53D9246}" srcOrd="0" destOrd="0" presId="urn:microsoft.com/office/officeart/2005/8/layout/cycle2"/>
    <dgm:cxn modelId="{6E1FB118-C7AD-4781-BA34-A97B2C5B6DB6}" type="presOf" srcId="{7E67848E-F3FD-495F-A6EE-27196ACD72EB}" destId="{1107D36B-9FD9-4D15-873F-8339EBFBF1ED}" srcOrd="0" destOrd="0" presId="urn:microsoft.com/office/officeart/2005/8/layout/cycle2"/>
    <dgm:cxn modelId="{2F7C5224-844C-4679-9207-81EB1AB90F52}" srcId="{32FAB975-E7E7-4E50-968F-C78E32D56366}" destId="{2355D639-E8AD-467E-9CD4-030DE0F1D654}" srcOrd="2" destOrd="0" parTransId="{7D2E2DEC-DE13-46B3-BA65-B74AAD19B06F}" sibTransId="{342498B1-DC37-4625-9978-E5766F52907A}"/>
    <dgm:cxn modelId="{C9D71C27-634D-4722-BFCB-ED108B79AD58}" type="presOf" srcId="{342498B1-DC37-4625-9978-E5766F52907A}" destId="{C168F2FB-8060-43D1-9507-72628AAFC7F7}" srcOrd="1" destOrd="0" presId="urn:microsoft.com/office/officeart/2005/8/layout/cycle2"/>
    <dgm:cxn modelId="{CAECD92D-D557-4EC5-A8A5-47F608DC8E51}" type="presOf" srcId="{F7BBDDC2-5BCE-4AC7-95CB-FA4DB6083013}" destId="{EBDCBCB0-161F-4D29-90B6-FEA89F60DBB5}" srcOrd="0" destOrd="0" presId="urn:microsoft.com/office/officeart/2005/8/layout/cycle2"/>
    <dgm:cxn modelId="{2DC8813C-D8AA-4514-9C81-B0410975A1D4}" type="presOf" srcId="{F507312C-411A-4E40-A506-EF7639FF9F27}" destId="{128FFC16-EEE4-4F5E-9D76-8D89967156B4}" srcOrd="0" destOrd="0" presId="urn:microsoft.com/office/officeart/2005/8/layout/cycle2"/>
    <dgm:cxn modelId="{C4D3D83E-15EA-44DA-8689-8C5E8382516E}" type="presOf" srcId="{15277DDC-A0D2-45D2-9C33-EFD2D3BA8A63}" destId="{381D7D74-13C7-4FB4-85FB-F26AC9383226}" srcOrd="1" destOrd="0" presId="urn:microsoft.com/office/officeart/2005/8/layout/cycle2"/>
    <dgm:cxn modelId="{7D65C85D-1CFE-4694-A32F-6D1518E06C20}" type="presOf" srcId="{408386D7-F6C0-40A2-BEED-AF869CEF8FDB}" destId="{A9670187-7506-452F-B40B-607748F998C9}" srcOrd="0" destOrd="0" presId="urn:microsoft.com/office/officeart/2005/8/layout/cycle2"/>
    <dgm:cxn modelId="{7741096E-A9F4-4D2B-BD6F-ABC9964CC851}" srcId="{32FAB975-E7E7-4E50-968F-C78E32D56366}" destId="{7BF0A0CC-BC0D-4B88-A3F7-5329C018FF23}" srcOrd="7" destOrd="0" parTransId="{00BFCA77-642D-4366-A402-A7B50CC55860}" sibTransId="{408386D7-F6C0-40A2-BEED-AF869CEF8FDB}"/>
    <dgm:cxn modelId="{289D4670-0FA2-480C-93C6-11BB6DFCCA0E}" type="presOf" srcId="{F7BBDDC2-5BCE-4AC7-95CB-FA4DB6083013}" destId="{3EFFAF05-BC3A-456C-99B1-DC32DDE6E3BB}" srcOrd="1" destOrd="0" presId="urn:microsoft.com/office/officeart/2005/8/layout/cycle2"/>
    <dgm:cxn modelId="{DC416E70-A178-44F8-950E-967532F254BB}" srcId="{32FAB975-E7E7-4E50-968F-C78E32D56366}" destId="{EB17D12A-AADE-41DF-A28C-69915A855C4E}" srcOrd="0" destOrd="0" parTransId="{CA5CA985-2B86-4C27-B707-1A783B1FDFEB}" sibTransId="{4F2BA85C-947F-4BD2-A714-76C873D7D50C}"/>
    <dgm:cxn modelId="{BB23CE55-C5B1-4FA6-AB11-5176095168C9}" type="presOf" srcId="{32FAB975-E7E7-4E50-968F-C78E32D56366}" destId="{43E5801C-59E2-499E-BB59-887906671628}" srcOrd="0" destOrd="0" presId="urn:microsoft.com/office/officeart/2005/8/layout/cycle2"/>
    <dgm:cxn modelId="{4F6DE955-2031-4055-89C0-0C34741BCCFE}" type="presOf" srcId="{2355D639-E8AD-467E-9CD4-030DE0F1D654}" destId="{49399384-F563-4CF0-846C-2AE895D5349E}" srcOrd="0" destOrd="0" presId="urn:microsoft.com/office/officeart/2005/8/layout/cycle2"/>
    <dgm:cxn modelId="{A2E41777-7D05-4EB4-88C5-E6AA6B876525}" srcId="{32FAB975-E7E7-4E50-968F-C78E32D56366}" destId="{EC5C9E5F-CE97-4345-A23B-9E6F646747B0}" srcOrd="6" destOrd="0" parTransId="{B2CB9E49-9FBF-4C3D-97D2-6FA67B20B6CA}" sibTransId="{A7DA806D-2CC6-414B-A620-8E0B1ED0D614}"/>
    <dgm:cxn modelId="{704FEA59-D9D5-4561-A487-713432886E61}" type="presOf" srcId="{408386D7-F6C0-40A2-BEED-AF869CEF8FDB}" destId="{37E50221-FBD2-4E6E-97E6-D691E2880399}" srcOrd="1" destOrd="0" presId="urn:microsoft.com/office/officeart/2005/8/layout/cycle2"/>
    <dgm:cxn modelId="{46247B7E-CE7F-4AB7-8872-36BAD0E4BA40}" srcId="{32FAB975-E7E7-4E50-968F-C78E32D56366}" destId="{F507312C-411A-4E40-A506-EF7639FF9F27}" srcOrd="3" destOrd="0" parTransId="{D7B9995F-58D6-43DF-9631-D8C9B4B97DFA}" sibTransId="{F7BBDDC2-5BCE-4AC7-95CB-FA4DB6083013}"/>
    <dgm:cxn modelId="{96C96784-BB2D-42B7-9AC3-24B77AE123AD}" type="presOf" srcId="{7BF0A0CC-BC0D-4B88-A3F7-5329C018FF23}" destId="{8107F9AA-5123-470B-AAD3-81CBA71A03C1}" srcOrd="0" destOrd="0" presId="urn:microsoft.com/office/officeart/2005/8/layout/cycle2"/>
    <dgm:cxn modelId="{A0D68499-D5FE-4507-A360-20C1A6973048}" type="presOf" srcId="{3B7320C9-0F2A-4B7E-BE1B-EB8CB0C04E86}" destId="{806C45ED-4BEA-43B7-B844-693CD7F065BB}" srcOrd="0" destOrd="0" presId="urn:microsoft.com/office/officeart/2005/8/layout/cycle2"/>
    <dgm:cxn modelId="{061DD49D-E14C-4275-A4BF-33466574E3E3}" type="presOf" srcId="{D9848616-978B-4898-AC47-77E8806C70DE}" destId="{3F869282-F2CB-4600-9BC3-6647EABB7265}" srcOrd="1" destOrd="0" presId="urn:microsoft.com/office/officeart/2005/8/layout/cycle2"/>
    <dgm:cxn modelId="{D6A452AD-2231-4A2F-BA5E-D1E18CC8A606}" type="presOf" srcId="{EB17D12A-AADE-41DF-A28C-69915A855C4E}" destId="{52BCA222-540C-45D0-B9A0-8BBB27ADCDD5}" srcOrd="0" destOrd="0" presId="urn:microsoft.com/office/officeart/2005/8/layout/cycle2"/>
    <dgm:cxn modelId="{79CFD7AE-9C5B-4B3D-924F-355136AB5024}" type="presOf" srcId="{BE489622-CD57-4CE8-89D7-2723D2C922F5}" destId="{7647E471-9C37-481F-AA70-603FD6DA4A95}" srcOrd="0" destOrd="0" presId="urn:microsoft.com/office/officeart/2005/8/layout/cycle2"/>
    <dgm:cxn modelId="{B4F985C6-AA72-4089-991F-70F22A8C15A5}" type="presOf" srcId="{A7DA806D-2CC6-414B-A620-8E0B1ED0D614}" destId="{F9B11298-4A5C-48C7-8ACE-26FBD2624F2D}" srcOrd="0" destOrd="0" presId="urn:microsoft.com/office/officeart/2005/8/layout/cycle2"/>
    <dgm:cxn modelId="{D5BEA3C6-A241-42C0-A7AB-454966580305}" type="presOf" srcId="{B8B38508-B9D0-4FA8-B23D-829A5C483A09}" destId="{E8B2A64E-7DFC-45E5-8AC0-C4796B961D23}" srcOrd="0" destOrd="0" presId="urn:microsoft.com/office/officeart/2005/8/layout/cycle2"/>
    <dgm:cxn modelId="{90D2FCD0-0505-4C7D-918E-BAF071B0EF77}" type="presOf" srcId="{15277DDC-A0D2-45D2-9C33-EFD2D3BA8A63}" destId="{E0D88680-171C-484D-B472-117F9E20EBF0}" srcOrd="0" destOrd="0" presId="urn:microsoft.com/office/officeart/2005/8/layout/cycle2"/>
    <dgm:cxn modelId="{97E96FD2-F175-4EAC-A34E-507F87D78835}" srcId="{32FAB975-E7E7-4E50-968F-C78E32D56366}" destId="{7E67848E-F3FD-495F-A6EE-27196ACD72EB}" srcOrd="4" destOrd="0" parTransId="{C761E6B1-AD74-45CD-87E9-EDDC56622B93}" sibTransId="{D9848616-978B-4898-AC47-77E8806C70DE}"/>
    <dgm:cxn modelId="{64B4FADC-48E2-4C9C-BDA9-44CB45CE4E4C}" type="presOf" srcId="{D9848616-978B-4898-AC47-77E8806C70DE}" destId="{529037A2-1C95-49C8-8292-368E407999E0}" srcOrd="0" destOrd="0" presId="urn:microsoft.com/office/officeart/2005/8/layout/cycle2"/>
    <dgm:cxn modelId="{D7D15FE5-F7E6-4857-8E65-1AD594D2361D}" srcId="{32FAB975-E7E7-4E50-968F-C78E32D56366}" destId="{B8B38508-B9D0-4FA8-B23D-829A5C483A09}" srcOrd="5" destOrd="0" parTransId="{BD3F54D5-CA58-4126-B102-302869DD1D98}" sibTransId="{15277DDC-A0D2-45D2-9C33-EFD2D3BA8A63}"/>
    <dgm:cxn modelId="{E2C3A0F3-1B4C-4522-BD01-0D14F1F2B6CF}" type="presOf" srcId="{3B7320C9-0F2A-4B7E-BE1B-EB8CB0C04E86}" destId="{312B86D6-4FD6-4A43-BA8F-08C7CE2B2576}" srcOrd="1" destOrd="0" presId="urn:microsoft.com/office/officeart/2005/8/layout/cycle2"/>
    <dgm:cxn modelId="{1BB992F7-5FBD-4D79-AC29-83CCEFF518B9}" type="presOf" srcId="{EC5C9E5F-CE97-4345-A23B-9E6F646747B0}" destId="{EB0DFFCC-810C-4419-96F4-3BAEACD6D1FE}" srcOrd="0" destOrd="0" presId="urn:microsoft.com/office/officeart/2005/8/layout/cycle2"/>
    <dgm:cxn modelId="{B00C41FC-E398-4FAF-8DD1-CE3DF879720F}" type="presOf" srcId="{342498B1-DC37-4625-9978-E5766F52907A}" destId="{25FDBF00-8A6D-4B28-8E8D-E5CB496AC5D9}" srcOrd="0" destOrd="0" presId="urn:microsoft.com/office/officeart/2005/8/layout/cycle2"/>
    <dgm:cxn modelId="{6806CBFC-682D-4075-A461-906B8B09CEB3}" type="presOf" srcId="{4F2BA85C-947F-4BD2-A714-76C873D7D50C}" destId="{65E5DDCA-2CD7-4980-9F7D-8CB5B08B2B97}" srcOrd="1" destOrd="0" presId="urn:microsoft.com/office/officeart/2005/8/layout/cycle2"/>
    <dgm:cxn modelId="{A02615FF-1AD3-4E30-B260-C6799A54697A}" type="presParOf" srcId="{43E5801C-59E2-499E-BB59-887906671628}" destId="{52BCA222-540C-45D0-B9A0-8BBB27ADCDD5}" srcOrd="0" destOrd="0" presId="urn:microsoft.com/office/officeart/2005/8/layout/cycle2"/>
    <dgm:cxn modelId="{87833A8E-5DFE-419A-96AA-8EA03E45CF9C}" type="presParOf" srcId="{43E5801C-59E2-499E-BB59-887906671628}" destId="{7EAADA84-02ED-40CE-8F18-9EB1D53D9246}" srcOrd="1" destOrd="0" presId="urn:microsoft.com/office/officeart/2005/8/layout/cycle2"/>
    <dgm:cxn modelId="{161DD6B4-828B-471D-A4E3-EE464083DC05}" type="presParOf" srcId="{7EAADA84-02ED-40CE-8F18-9EB1D53D9246}" destId="{65E5DDCA-2CD7-4980-9F7D-8CB5B08B2B97}" srcOrd="0" destOrd="0" presId="urn:microsoft.com/office/officeart/2005/8/layout/cycle2"/>
    <dgm:cxn modelId="{26987E51-DF69-4DE5-9BA2-42ACACC9E058}" type="presParOf" srcId="{43E5801C-59E2-499E-BB59-887906671628}" destId="{7647E471-9C37-481F-AA70-603FD6DA4A95}" srcOrd="2" destOrd="0" presId="urn:microsoft.com/office/officeart/2005/8/layout/cycle2"/>
    <dgm:cxn modelId="{54F4D227-4E54-4E92-8611-DFC8DBC12003}" type="presParOf" srcId="{43E5801C-59E2-499E-BB59-887906671628}" destId="{806C45ED-4BEA-43B7-B844-693CD7F065BB}" srcOrd="3" destOrd="0" presId="urn:microsoft.com/office/officeart/2005/8/layout/cycle2"/>
    <dgm:cxn modelId="{08B6CCEA-9158-41A9-AE53-C5BD53B3A532}" type="presParOf" srcId="{806C45ED-4BEA-43B7-B844-693CD7F065BB}" destId="{312B86D6-4FD6-4A43-BA8F-08C7CE2B2576}" srcOrd="0" destOrd="0" presId="urn:microsoft.com/office/officeart/2005/8/layout/cycle2"/>
    <dgm:cxn modelId="{296821E9-1D8A-4A28-90CE-660AF3B6FDEC}" type="presParOf" srcId="{43E5801C-59E2-499E-BB59-887906671628}" destId="{49399384-F563-4CF0-846C-2AE895D5349E}" srcOrd="4" destOrd="0" presId="urn:microsoft.com/office/officeart/2005/8/layout/cycle2"/>
    <dgm:cxn modelId="{704734F0-5953-46BA-AE0F-C9629A6EA118}" type="presParOf" srcId="{43E5801C-59E2-499E-BB59-887906671628}" destId="{25FDBF00-8A6D-4B28-8E8D-E5CB496AC5D9}" srcOrd="5" destOrd="0" presId="urn:microsoft.com/office/officeart/2005/8/layout/cycle2"/>
    <dgm:cxn modelId="{835053B3-96DD-409C-8A09-63E1EE117B29}" type="presParOf" srcId="{25FDBF00-8A6D-4B28-8E8D-E5CB496AC5D9}" destId="{C168F2FB-8060-43D1-9507-72628AAFC7F7}" srcOrd="0" destOrd="0" presId="urn:microsoft.com/office/officeart/2005/8/layout/cycle2"/>
    <dgm:cxn modelId="{C7712501-BB10-484B-97D0-B7EBA6C29ECB}" type="presParOf" srcId="{43E5801C-59E2-499E-BB59-887906671628}" destId="{128FFC16-EEE4-4F5E-9D76-8D89967156B4}" srcOrd="6" destOrd="0" presId="urn:microsoft.com/office/officeart/2005/8/layout/cycle2"/>
    <dgm:cxn modelId="{1DD65AF8-502A-4E24-AF97-2A8B8ECE1FF5}" type="presParOf" srcId="{43E5801C-59E2-499E-BB59-887906671628}" destId="{EBDCBCB0-161F-4D29-90B6-FEA89F60DBB5}" srcOrd="7" destOrd="0" presId="urn:microsoft.com/office/officeart/2005/8/layout/cycle2"/>
    <dgm:cxn modelId="{A6F9283A-DEB7-4913-8E55-FC4858C64DB5}" type="presParOf" srcId="{EBDCBCB0-161F-4D29-90B6-FEA89F60DBB5}" destId="{3EFFAF05-BC3A-456C-99B1-DC32DDE6E3BB}" srcOrd="0" destOrd="0" presId="urn:microsoft.com/office/officeart/2005/8/layout/cycle2"/>
    <dgm:cxn modelId="{5F417A81-70F8-4060-80F9-16B6FE8903E2}" type="presParOf" srcId="{43E5801C-59E2-499E-BB59-887906671628}" destId="{1107D36B-9FD9-4D15-873F-8339EBFBF1ED}" srcOrd="8" destOrd="0" presId="urn:microsoft.com/office/officeart/2005/8/layout/cycle2"/>
    <dgm:cxn modelId="{725FCCCF-F250-48B5-86D2-5EC6CFE6DDB2}" type="presParOf" srcId="{43E5801C-59E2-499E-BB59-887906671628}" destId="{529037A2-1C95-49C8-8292-368E407999E0}" srcOrd="9" destOrd="0" presId="urn:microsoft.com/office/officeart/2005/8/layout/cycle2"/>
    <dgm:cxn modelId="{D0174C21-9612-4EDD-89C1-38849893C753}" type="presParOf" srcId="{529037A2-1C95-49C8-8292-368E407999E0}" destId="{3F869282-F2CB-4600-9BC3-6647EABB7265}" srcOrd="0" destOrd="0" presId="urn:microsoft.com/office/officeart/2005/8/layout/cycle2"/>
    <dgm:cxn modelId="{C76A3626-0188-4BC5-B16C-E787B1A02031}" type="presParOf" srcId="{43E5801C-59E2-499E-BB59-887906671628}" destId="{E8B2A64E-7DFC-45E5-8AC0-C4796B961D23}" srcOrd="10" destOrd="0" presId="urn:microsoft.com/office/officeart/2005/8/layout/cycle2"/>
    <dgm:cxn modelId="{F76FAEA7-B25B-4731-8B4A-941C5EA3E35B}" type="presParOf" srcId="{43E5801C-59E2-499E-BB59-887906671628}" destId="{E0D88680-171C-484D-B472-117F9E20EBF0}" srcOrd="11" destOrd="0" presId="urn:microsoft.com/office/officeart/2005/8/layout/cycle2"/>
    <dgm:cxn modelId="{1486A77E-C6A2-498B-899A-942F7C2FB162}" type="presParOf" srcId="{E0D88680-171C-484D-B472-117F9E20EBF0}" destId="{381D7D74-13C7-4FB4-85FB-F26AC9383226}" srcOrd="0" destOrd="0" presId="urn:microsoft.com/office/officeart/2005/8/layout/cycle2"/>
    <dgm:cxn modelId="{180CCB8F-F131-405A-B05E-9CB4E1DD2EF0}" type="presParOf" srcId="{43E5801C-59E2-499E-BB59-887906671628}" destId="{EB0DFFCC-810C-4419-96F4-3BAEACD6D1FE}" srcOrd="12" destOrd="0" presId="urn:microsoft.com/office/officeart/2005/8/layout/cycle2"/>
    <dgm:cxn modelId="{F98D51F9-202D-4CF7-8D1C-3B12C53C2A7B}" type="presParOf" srcId="{43E5801C-59E2-499E-BB59-887906671628}" destId="{F9B11298-4A5C-48C7-8ACE-26FBD2624F2D}" srcOrd="13" destOrd="0" presId="urn:microsoft.com/office/officeart/2005/8/layout/cycle2"/>
    <dgm:cxn modelId="{89B6445D-A6B5-4CF1-87D6-DE86C2ADEF12}" type="presParOf" srcId="{F9B11298-4A5C-48C7-8ACE-26FBD2624F2D}" destId="{06E7E70F-5192-44FC-AC7F-95E8AD35763A}" srcOrd="0" destOrd="0" presId="urn:microsoft.com/office/officeart/2005/8/layout/cycle2"/>
    <dgm:cxn modelId="{49683253-A8A5-4BA2-BABB-B64035B1102A}" type="presParOf" srcId="{43E5801C-59E2-499E-BB59-887906671628}" destId="{8107F9AA-5123-470B-AAD3-81CBA71A03C1}" srcOrd="14" destOrd="0" presId="urn:microsoft.com/office/officeart/2005/8/layout/cycle2"/>
    <dgm:cxn modelId="{201FC16E-ECE9-4A10-8213-BBC7B7594649}" type="presParOf" srcId="{43E5801C-59E2-499E-BB59-887906671628}" destId="{A9670187-7506-452F-B40B-607748F998C9}" srcOrd="15" destOrd="0" presId="urn:microsoft.com/office/officeart/2005/8/layout/cycle2"/>
    <dgm:cxn modelId="{BEC1E5C2-08ED-4C76-AC0A-D82777E51361}" type="presParOf" srcId="{A9670187-7506-452F-B40B-607748F998C9}" destId="{37E50221-FBD2-4E6E-97E6-D691E2880399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41D9AB6-0872-4B2F-917C-3EC65ACCDEFF}" type="doc">
      <dgm:prSet loTypeId="urn:microsoft.com/office/officeart/2005/8/layout/vList5" loCatId="list" qsTypeId="urn:microsoft.com/office/officeart/2005/8/quickstyle/3d9" qsCatId="3D" csTypeId="urn:microsoft.com/office/officeart/2005/8/colors/colorful1#2" csCatId="colorful" phldr="1"/>
      <dgm:spPr/>
      <dgm:t>
        <a:bodyPr/>
        <a:lstStyle/>
        <a:p>
          <a:endParaRPr lang="en-GB"/>
        </a:p>
      </dgm:t>
    </dgm:pt>
    <dgm:pt modelId="{8E2280C7-9779-4F0F-97B3-CDD78A0C2B28}">
      <dgm:prSet custT="1"/>
      <dgm:spPr>
        <a:solidFill>
          <a:srgbClr val="002060"/>
        </a:solidFill>
      </dgm:spPr>
      <dgm:t>
        <a:bodyPr/>
        <a:lstStyle/>
        <a:p>
          <a:pPr rtl="0"/>
          <a:r>
            <a:rPr lang="en-US" sz="2400" b="0" dirty="0"/>
            <a:t>@</a:t>
          </a:r>
          <a:r>
            <a:rPr lang="en-US" sz="3200" b="1" dirty="0"/>
            <a:t> </a:t>
          </a:r>
        </a:p>
        <a:p>
          <a:pPr rtl="0"/>
          <a:r>
            <a:rPr lang="en-US" sz="3600" b="1" dirty="0"/>
            <a:t>DataPro Limited  </a:t>
          </a:r>
        </a:p>
        <a:p>
          <a:pPr rtl="0"/>
          <a:r>
            <a:rPr lang="en-US" sz="3200" dirty="0"/>
            <a:t>Ground Floor, Foresight House  </a:t>
          </a:r>
        </a:p>
        <a:p>
          <a:pPr rtl="0"/>
          <a:r>
            <a:rPr lang="en-US" sz="3200" dirty="0"/>
            <a:t>163-165 Broad Street, By Marina WaterFront, Lagos Island, Lagos. </a:t>
          </a:r>
        </a:p>
        <a:p>
          <a:pPr rtl="0"/>
          <a:r>
            <a:rPr lang="en-US" sz="3200" dirty="0">
              <a:sym typeface="Wingdings"/>
            </a:rPr>
            <a:t></a:t>
          </a:r>
          <a:r>
            <a:rPr lang="en-US" sz="3200" dirty="0"/>
            <a:t> 234-803-309-1467 </a:t>
          </a:r>
        </a:p>
        <a:p>
          <a:pPr rtl="0"/>
          <a:r>
            <a:rPr lang="en-US" sz="2400" dirty="0"/>
            <a:t>E-mail: adeseyoju.abimbola@datapronigeria.net </a:t>
          </a:r>
          <a:r>
            <a:rPr lang="en-US" sz="3200" dirty="0"/>
            <a:t>Website: www.datapronigeria.net</a:t>
          </a:r>
          <a:endParaRPr lang="en-GB" sz="3200" dirty="0"/>
        </a:p>
      </dgm:t>
    </dgm:pt>
    <dgm:pt modelId="{DDC6EF49-5088-4F87-83AD-4C1B57A215D9}" type="parTrans" cxnId="{8027DEA5-D59E-4D76-B044-8DCC7568B9FD}">
      <dgm:prSet/>
      <dgm:spPr/>
      <dgm:t>
        <a:bodyPr/>
        <a:lstStyle/>
        <a:p>
          <a:endParaRPr lang="en-GB"/>
        </a:p>
      </dgm:t>
    </dgm:pt>
    <dgm:pt modelId="{5385D675-568E-450D-A37D-7B23B55FE3AC}" type="sibTrans" cxnId="{8027DEA5-D59E-4D76-B044-8DCC7568B9FD}">
      <dgm:prSet/>
      <dgm:spPr/>
      <dgm:t>
        <a:bodyPr/>
        <a:lstStyle/>
        <a:p>
          <a:endParaRPr lang="en-GB"/>
        </a:p>
      </dgm:t>
    </dgm:pt>
    <dgm:pt modelId="{A8301A92-9CBC-4CED-939A-C32FE5BA9F65}" type="pres">
      <dgm:prSet presAssocID="{941D9AB6-0872-4B2F-917C-3EC65ACCDEFF}" presName="Name0" presStyleCnt="0">
        <dgm:presLayoutVars>
          <dgm:dir/>
          <dgm:animLvl val="lvl"/>
          <dgm:resizeHandles val="exact"/>
        </dgm:presLayoutVars>
      </dgm:prSet>
      <dgm:spPr/>
    </dgm:pt>
    <dgm:pt modelId="{527FC844-4126-44D9-BFDD-D2498BF6BD34}" type="pres">
      <dgm:prSet presAssocID="{8E2280C7-9779-4F0F-97B3-CDD78A0C2B28}" presName="linNode" presStyleCnt="0"/>
      <dgm:spPr/>
    </dgm:pt>
    <dgm:pt modelId="{7E2A192A-0537-47D4-BB78-8DB61D342D45}" type="pres">
      <dgm:prSet presAssocID="{8E2280C7-9779-4F0F-97B3-CDD78A0C2B28}" presName="parentText" presStyleLbl="node1" presStyleIdx="0" presStyleCnt="1" custScaleX="267357">
        <dgm:presLayoutVars>
          <dgm:chMax val="1"/>
          <dgm:bulletEnabled val="1"/>
        </dgm:presLayoutVars>
      </dgm:prSet>
      <dgm:spPr/>
    </dgm:pt>
  </dgm:ptLst>
  <dgm:cxnLst>
    <dgm:cxn modelId="{6FDE095C-F21D-481C-9B8C-074137D85E61}" type="presOf" srcId="{8E2280C7-9779-4F0F-97B3-CDD78A0C2B28}" destId="{7E2A192A-0537-47D4-BB78-8DB61D342D45}" srcOrd="0" destOrd="0" presId="urn:microsoft.com/office/officeart/2005/8/layout/vList5"/>
    <dgm:cxn modelId="{8027DEA5-D59E-4D76-B044-8DCC7568B9FD}" srcId="{941D9AB6-0872-4B2F-917C-3EC65ACCDEFF}" destId="{8E2280C7-9779-4F0F-97B3-CDD78A0C2B28}" srcOrd="0" destOrd="0" parTransId="{DDC6EF49-5088-4F87-83AD-4C1B57A215D9}" sibTransId="{5385D675-568E-450D-A37D-7B23B55FE3AC}"/>
    <dgm:cxn modelId="{D3EF16AD-66CA-49B1-8C31-5D07673C429D}" type="presOf" srcId="{941D9AB6-0872-4B2F-917C-3EC65ACCDEFF}" destId="{A8301A92-9CBC-4CED-939A-C32FE5BA9F65}" srcOrd="0" destOrd="0" presId="urn:microsoft.com/office/officeart/2005/8/layout/vList5"/>
    <dgm:cxn modelId="{C70E618A-3240-4205-AC7B-1993E39D2D07}" type="presParOf" srcId="{A8301A92-9CBC-4CED-939A-C32FE5BA9F65}" destId="{527FC844-4126-44D9-BFDD-D2498BF6BD34}" srcOrd="0" destOrd="0" presId="urn:microsoft.com/office/officeart/2005/8/layout/vList5"/>
    <dgm:cxn modelId="{08623CE2-87F3-405E-9096-5FEB397B7699}" type="presParOf" srcId="{527FC844-4126-44D9-BFDD-D2498BF6BD34}" destId="{7E2A192A-0537-47D4-BB78-8DB61D342D45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823032-52C5-42BA-97CD-D4AF4798A862}">
      <dsp:nvSpPr>
        <dsp:cNvPr id="0" name=""/>
        <dsp:cNvSpPr/>
      </dsp:nvSpPr>
      <dsp:spPr>
        <a:xfrm>
          <a:off x="4258044" y="1538"/>
          <a:ext cx="3895359" cy="102090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0" lvl="0" indent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Talking Points</a:t>
          </a:r>
        </a:p>
      </dsp:txBody>
      <dsp:txXfrm>
        <a:off x="4307880" y="51374"/>
        <a:ext cx="3795687" cy="921230"/>
      </dsp:txXfrm>
    </dsp:sp>
    <dsp:sp modelId="{7DB61912-86AC-4959-B2D7-41C2033A7F61}">
      <dsp:nvSpPr>
        <dsp:cNvPr id="0" name=""/>
        <dsp:cNvSpPr/>
      </dsp:nvSpPr>
      <dsp:spPr>
        <a:xfrm>
          <a:off x="4258044" y="1073486"/>
          <a:ext cx="3895359" cy="102090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0" lvl="0" indent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NDPR Features</a:t>
          </a:r>
        </a:p>
      </dsp:txBody>
      <dsp:txXfrm>
        <a:off x="4307880" y="1123322"/>
        <a:ext cx="3795687" cy="921230"/>
      </dsp:txXfrm>
    </dsp:sp>
    <dsp:sp modelId="{78D7C246-8C83-41A0-A376-1C9DB7E61780}">
      <dsp:nvSpPr>
        <dsp:cNvPr id="0" name=""/>
        <dsp:cNvSpPr/>
      </dsp:nvSpPr>
      <dsp:spPr>
        <a:xfrm>
          <a:off x="4258044" y="2145433"/>
          <a:ext cx="3895359" cy="102090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NDPR Proposition &amp; Road Map</a:t>
          </a:r>
        </a:p>
      </dsp:txBody>
      <dsp:txXfrm>
        <a:off x="4307880" y="2195269"/>
        <a:ext cx="3795687" cy="921230"/>
      </dsp:txXfrm>
    </dsp:sp>
    <dsp:sp modelId="{0718168E-A524-4AE8-9939-28333A61CFDC}">
      <dsp:nvSpPr>
        <dsp:cNvPr id="0" name=""/>
        <dsp:cNvSpPr/>
      </dsp:nvSpPr>
      <dsp:spPr>
        <a:xfrm>
          <a:off x="4258044" y="3217381"/>
          <a:ext cx="3895359" cy="102090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RegTech &amp; API</a:t>
          </a:r>
        </a:p>
      </dsp:txBody>
      <dsp:txXfrm>
        <a:off x="4307880" y="3267217"/>
        <a:ext cx="3795687" cy="921230"/>
      </dsp:txXfrm>
    </dsp:sp>
    <dsp:sp modelId="{A9573ABC-DD15-41DE-9EC2-4DF0B92C6218}">
      <dsp:nvSpPr>
        <dsp:cNvPr id="0" name=""/>
        <dsp:cNvSpPr/>
      </dsp:nvSpPr>
      <dsp:spPr>
        <a:xfrm>
          <a:off x="4258044" y="4289329"/>
          <a:ext cx="3895359" cy="102090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API &amp; Compliance Functionality</a:t>
          </a:r>
        </a:p>
      </dsp:txBody>
      <dsp:txXfrm>
        <a:off x="4307880" y="4339165"/>
        <a:ext cx="3795687" cy="9212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22A527-497D-4E59-BF2D-721E8919B6D8}">
      <dsp:nvSpPr>
        <dsp:cNvPr id="0" name=""/>
        <dsp:cNvSpPr/>
      </dsp:nvSpPr>
      <dsp:spPr>
        <a:xfrm>
          <a:off x="2055605" y="618646"/>
          <a:ext cx="4113585" cy="4113585"/>
        </a:xfrm>
        <a:prstGeom prst="blockArc">
          <a:avLst>
            <a:gd name="adj1" fmla="val 12600000"/>
            <a:gd name="adj2" fmla="val 16200000"/>
            <a:gd name="adj3" fmla="val 452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7D38CAA-9327-47ED-A23A-31EC2DE263E1}">
      <dsp:nvSpPr>
        <dsp:cNvPr id="0" name=""/>
        <dsp:cNvSpPr/>
      </dsp:nvSpPr>
      <dsp:spPr>
        <a:xfrm>
          <a:off x="2055605" y="618646"/>
          <a:ext cx="4113585" cy="4113585"/>
        </a:xfrm>
        <a:prstGeom prst="blockArc">
          <a:avLst>
            <a:gd name="adj1" fmla="val 9000000"/>
            <a:gd name="adj2" fmla="val 12600000"/>
            <a:gd name="adj3" fmla="val 452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64F0976-E4ED-46C6-84E9-FCDBC07DEEE3}">
      <dsp:nvSpPr>
        <dsp:cNvPr id="0" name=""/>
        <dsp:cNvSpPr/>
      </dsp:nvSpPr>
      <dsp:spPr>
        <a:xfrm>
          <a:off x="2055605" y="618646"/>
          <a:ext cx="4113585" cy="4113585"/>
        </a:xfrm>
        <a:prstGeom prst="blockArc">
          <a:avLst>
            <a:gd name="adj1" fmla="val 5400000"/>
            <a:gd name="adj2" fmla="val 9000000"/>
            <a:gd name="adj3" fmla="val 452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51118ED-9524-412A-A4E6-A92A09856C30}">
      <dsp:nvSpPr>
        <dsp:cNvPr id="0" name=""/>
        <dsp:cNvSpPr/>
      </dsp:nvSpPr>
      <dsp:spPr>
        <a:xfrm>
          <a:off x="2055605" y="618646"/>
          <a:ext cx="4113585" cy="4113585"/>
        </a:xfrm>
        <a:prstGeom prst="blockArc">
          <a:avLst>
            <a:gd name="adj1" fmla="val 1800000"/>
            <a:gd name="adj2" fmla="val 5400000"/>
            <a:gd name="adj3" fmla="val 452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8EC00E5-C972-42EE-8675-B66EABC45849}">
      <dsp:nvSpPr>
        <dsp:cNvPr id="0" name=""/>
        <dsp:cNvSpPr/>
      </dsp:nvSpPr>
      <dsp:spPr>
        <a:xfrm>
          <a:off x="2055605" y="618646"/>
          <a:ext cx="4113585" cy="4113585"/>
        </a:xfrm>
        <a:prstGeom prst="blockArc">
          <a:avLst>
            <a:gd name="adj1" fmla="val 19800000"/>
            <a:gd name="adj2" fmla="val 1800000"/>
            <a:gd name="adj3" fmla="val 452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32137C0-448C-49B3-B1E4-9B51D6E14AA5}">
      <dsp:nvSpPr>
        <dsp:cNvPr id="0" name=""/>
        <dsp:cNvSpPr/>
      </dsp:nvSpPr>
      <dsp:spPr>
        <a:xfrm>
          <a:off x="2055605" y="618646"/>
          <a:ext cx="4113585" cy="4113585"/>
        </a:xfrm>
        <a:prstGeom prst="blockArc">
          <a:avLst>
            <a:gd name="adj1" fmla="val 16200000"/>
            <a:gd name="adj2" fmla="val 19800000"/>
            <a:gd name="adj3" fmla="val 452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2193454-871D-4E0A-BC2B-94BE9201DF47}">
      <dsp:nvSpPr>
        <dsp:cNvPr id="0" name=""/>
        <dsp:cNvSpPr/>
      </dsp:nvSpPr>
      <dsp:spPr>
        <a:xfrm>
          <a:off x="3190185" y="1753225"/>
          <a:ext cx="1844426" cy="184442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The NDPR requires Data Controllers &amp; Processors to:</a:t>
          </a:r>
        </a:p>
      </dsp:txBody>
      <dsp:txXfrm>
        <a:off x="3460295" y="2023335"/>
        <a:ext cx="1304206" cy="1304206"/>
      </dsp:txXfrm>
    </dsp:sp>
    <dsp:sp modelId="{F303EB72-4695-462D-85FC-B19FEB51FF94}">
      <dsp:nvSpPr>
        <dsp:cNvPr id="0" name=""/>
        <dsp:cNvSpPr/>
      </dsp:nvSpPr>
      <dsp:spPr>
        <a:xfrm>
          <a:off x="3294597" y="-152675"/>
          <a:ext cx="1635602" cy="163560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Compile Data Protection Compliance Policy &amp; Review all Agreements involving Data Exchange</a:t>
          </a:r>
        </a:p>
      </dsp:txBody>
      <dsp:txXfrm>
        <a:off x="3534125" y="86853"/>
        <a:ext cx="1156546" cy="1156546"/>
      </dsp:txXfrm>
    </dsp:sp>
    <dsp:sp modelId="{7542AE1E-A2FF-4F8F-9265-676F1BA30937}">
      <dsp:nvSpPr>
        <dsp:cNvPr id="0" name=""/>
        <dsp:cNvSpPr/>
      </dsp:nvSpPr>
      <dsp:spPr>
        <a:xfrm>
          <a:off x="5034159" y="851061"/>
          <a:ext cx="1638443" cy="163844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Appoint a Data Protection Officer (DPO)</a:t>
          </a:r>
        </a:p>
      </dsp:txBody>
      <dsp:txXfrm>
        <a:off x="5274103" y="1091005"/>
        <a:ext cx="1158555" cy="1158555"/>
      </dsp:txXfrm>
    </dsp:sp>
    <dsp:sp modelId="{E83F654C-2D96-4E15-B089-597C24095785}">
      <dsp:nvSpPr>
        <dsp:cNvPr id="0" name=""/>
        <dsp:cNvSpPr/>
      </dsp:nvSpPr>
      <dsp:spPr>
        <a:xfrm>
          <a:off x="5079760" y="2906976"/>
          <a:ext cx="1547239" cy="154723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Conduct a Data Protection and Privacy Compliance Awareness Training for all Staff, Directors &amp; Stakeholders</a:t>
          </a:r>
        </a:p>
      </dsp:txBody>
      <dsp:txXfrm>
        <a:off x="5306348" y="3133564"/>
        <a:ext cx="1094063" cy="1094063"/>
      </dsp:txXfrm>
    </dsp:sp>
    <dsp:sp modelId="{E699E889-532A-45E3-A3A7-B8E81B014628}">
      <dsp:nvSpPr>
        <dsp:cNvPr id="0" name=""/>
        <dsp:cNvSpPr/>
      </dsp:nvSpPr>
      <dsp:spPr>
        <a:xfrm>
          <a:off x="3331090" y="3904444"/>
          <a:ext cx="1562616" cy="156261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Conduct  Data Protection Impact Assessment (DPIA)</a:t>
          </a:r>
        </a:p>
      </dsp:txBody>
      <dsp:txXfrm>
        <a:off x="3559930" y="4133284"/>
        <a:ext cx="1104936" cy="1104936"/>
      </dsp:txXfrm>
    </dsp:sp>
    <dsp:sp modelId="{23D8B2CF-2C1F-498B-818D-F72390ED2201}">
      <dsp:nvSpPr>
        <dsp:cNvPr id="0" name=""/>
        <dsp:cNvSpPr/>
      </dsp:nvSpPr>
      <dsp:spPr>
        <a:xfrm>
          <a:off x="1556997" y="2866177"/>
          <a:ext cx="1628837" cy="162883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Conduct annual Data Protection Audit </a:t>
          </a:r>
        </a:p>
      </dsp:txBody>
      <dsp:txXfrm>
        <a:off x="1795535" y="3104715"/>
        <a:ext cx="1151761" cy="1151761"/>
      </dsp:txXfrm>
    </dsp:sp>
    <dsp:sp modelId="{FB3FBFED-0B77-4DB4-9C57-7C945B52A1E2}">
      <dsp:nvSpPr>
        <dsp:cNvPr id="0" name=""/>
        <dsp:cNvSpPr/>
      </dsp:nvSpPr>
      <dsp:spPr>
        <a:xfrm>
          <a:off x="1565234" y="864101"/>
          <a:ext cx="1612362" cy="161236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File Audit report through </a:t>
          </a:r>
          <a:r>
            <a:rPr lang="en-US" sz="1000" b="1" kern="1200"/>
            <a:t>DPCO </a:t>
          </a:r>
          <a:r>
            <a:rPr lang="en-US" sz="1000" kern="1200"/>
            <a:t>to NITDA annually</a:t>
          </a:r>
        </a:p>
      </dsp:txBody>
      <dsp:txXfrm>
        <a:off x="1801359" y="1100226"/>
        <a:ext cx="1140112" cy="11401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BCA222-540C-45D0-B9A0-8BBB27ADCDD5}">
      <dsp:nvSpPr>
        <dsp:cNvPr id="0" name=""/>
        <dsp:cNvSpPr/>
      </dsp:nvSpPr>
      <dsp:spPr>
        <a:xfrm>
          <a:off x="3405228" y="-150370"/>
          <a:ext cx="1371599" cy="137159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Unified and uniform compliance system for all ABCON Members</a:t>
          </a:r>
        </a:p>
      </dsp:txBody>
      <dsp:txXfrm>
        <a:off x="3606094" y="50496"/>
        <a:ext cx="969867" cy="969867"/>
      </dsp:txXfrm>
    </dsp:sp>
    <dsp:sp modelId="{7EAADA84-02ED-40CE-8F18-9EB1D53D9246}">
      <dsp:nvSpPr>
        <dsp:cNvPr id="0" name=""/>
        <dsp:cNvSpPr/>
      </dsp:nvSpPr>
      <dsp:spPr>
        <a:xfrm rot="1350000">
          <a:off x="4774475" y="666341"/>
          <a:ext cx="144311" cy="36413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>
        <a:off x="4776123" y="730885"/>
        <a:ext cx="101018" cy="218482"/>
      </dsp:txXfrm>
    </dsp:sp>
    <dsp:sp modelId="{7647E471-9C37-481F-AA70-603FD6DA4A95}">
      <dsp:nvSpPr>
        <dsp:cNvPr id="0" name=""/>
        <dsp:cNvSpPr/>
      </dsp:nvSpPr>
      <dsp:spPr>
        <a:xfrm>
          <a:off x="4925846" y="493856"/>
          <a:ext cx="1322551" cy="132255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Saves Time &amp; Money in Compliance Setup</a:t>
          </a:r>
        </a:p>
      </dsp:txBody>
      <dsp:txXfrm>
        <a:off x="5119529" y="687539"/>
        <a:ext cx="935185" cy="935185"/>
      </dsp:txXfrm>
    </dsp:sp>
    <dsp:sp modelId="{806C45ED-4BEA-43B7-B844-693CD7F065BB}">
      <dsp:nvSpPr>
        <dsp:cNvPr id="0" name=""/>
        <dsp:cNvSpPr/>
      </dsp:nvSpPr>
      <dsp:spPr>
        <a:xfrm rot="4050000">
          <a:off x="5820924" y="1692683"/>
          <a:ext cx="128550" cy="36413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>
        <a:off x="5832827" y="1747696"/>
        <a:ext cx="89985" cy="218482"/>
      </dsp:txXfrm>
    </dsp:sp>
    <dsp:sp modelId="{49399384-F563-4CF0-846C-2AE895D5349E}">
      <dsp:nvSpPr>
        <dsp:cNvPr id="0" name=""/>
        <dsp:cNvSpPr/>
      </dsp:nvSpPr>
      <dsp:spPr>
        <a:xfrm>
          <a:off x="5491284" y="1935691"/>
          <a:ext cx="1431081" cy="143107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Improved efficiency and increased productivity</a:t>
          </a:r>
        </a:p>
      </dsp:txBody>
      <dsp:txXfrm>
        <a:off x="5700861" y="2145266"/>
        <a:ext cx="1011927" cy="1011920"/>
      </dsp:txXfrm>
    </dsp:sp>
    <dsp:sp modelId="{25FDBF00-8A6D-4B28-8E8D-E5CB496AC5D9}">
      <dsp:nvSpPr>
        <dsp:cNvPr id="0" name=""/>
        <dsp:cNvSpPr/>
      </dsp:nvSpPr>
      <dsp:spPr>
        <a:xfrm rot="6750000">
          <a:off x="5787635" y="3274779"/>
          <a:ext cx="170980" cy="36413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 rot="10800000">
        <a:off x="5823097" y="3323912"/>
        <a:ext cx="119686" cy="218482"/>
      </dsp:txXfrm>
    </dsp:sp>
    <dsp:sp modelId="{128FFC16-EEE4-4F5E-9D76-8D89967156B4}">
      <dsp:nvSpPr>
        <dsp:cNvPr id="0" name=""/>
        <dsp:cNvSpPr/>
      </dsp:nvSpPr>
      <dsp:spPr>
        <a:xfrm>
          <a:off x="5005898" y="3566101"/>
          <a:ext cx="1162449" cy="116243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Innovation, competitive advantage and revenue growth</a:t>
          </a:r>
        </a:p>
      </dsp:txBody>
      <dsp:txXfrm>
        <a:off x="5176135" y="3736336"/>
        <a:ext cx="821975" cy="821968"/>
      </dsp:txXfrm>
    </dsp:sp>
    <dsp:sp modelId="{EBDCBCB0-161F-4D29-90B6-FEA89F60DBB5}">
      <dsp:nvSpPr>
        <dsp:cNvPr id="0" name=""/>
        <dsp:cNvSpPr/>
      </dsp:nvSpPr>
      <dsp:spPr>
        <a:xfrm rot="9450000">
          <a:off x="4807406" y="4250855"/>
          <a:ext cx="180414" cy="36413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 rot="10800000">
        <a:off x="4859470" y="4313327"/>
        <a:ext cx="126290" cy="218482"/>
      </dsp:txXfrm>
    </dsp:sp>
    <dsp:sp modelId="{1107D36B-9FD9-4D15-873F-8339EBFBF1ED}">
      <dsp:nvSpPr>
        <dsp:cNvPr id="0" name=""/>
        <dsp:cNvSpPr/>
      </dsp:nvSpPr>
      <dsp:spPr>
        <a:xfrm>
          <a:off x="3393295" y="4069290"/>
          <a:ext cx="1395465" cy="139546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Customer satisfaction and protection</a:t>
          </a:r>
        </a:p>
      </dsp:txBody>
      <dsp:txXfrm>
        <a:off x="3597656" y="4273651"/>
        <a:ext cx="986743" cy="986743"/>
      </dsp:txXfrm>
    </dsp:sp>
    <dsp:sp modelId="{529037A2-1C95-49C8-8292-368E407999E0}">
      <dsp:nvSpPr>
        <dsp:cNvPr id="0" name=""/>
        <dsp:cNvSpPr/>
      </dsp:nvSpPr>
      <dsp:spPr>
        <a:xfrm rot="12150000">
          <a:off x="3266852" y="4271208"/>
          <a:ext cx="133454" cy="36413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 rot="10800000">
        <a:off x="3305364" y="4351697"/>
        <a:ext cx="93418" cy="218482"/>
      </dsp:txXfrm>
    </dsp:sp>
    <dsp:sp modelId="{E8B2A64E-7DFC-45E5-8AC0-C4796B961D23}">
      <dsp:nvSpPr>
        <dsp:cNvPr id="0" name=""/>
        <dsp:cNvSpPr/>
      </dsp:nvSpPr>
      <dsp:spPr>
        <a:xfrm>
          <a:off x="1925107" y="3477494"/>
          <a:ext cx="1339652" cy="133965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Easier &amp; Faster Reporting TOT</a:t>
          </a:r>
        </a:p>
      </dsp:txBody>
      <dsp:txXfrm>
        <a:off x="2121294" y="3673681"/>
        <a:ext cx="947278" cy="947278"/>
      </dsp:txXfrm>
    </dsp:sp>
    <dsp:sp modelId="{E0D88680-171C-484D-B472-117F9E20EBF0}">
      <dsp:nvSpPr>
        <dsp:cNvPr id="0" name=""/>
        <dsp:cNvSpPr/>
      </dsp:nvSpPr>
      <dsp:spPr>
        <a:xfrm rot="14850000">
          <a:off x="2211741" y="3220261"/>
          <a:ext cx="149214" cy="36413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 rot="10800000">
        <a:off x="2242688" y="3313767"/>
        <a:ext cx="104450" cy="218482"/>
      </dsp:txXfrm>
    </dsp:sp>
    <dsp:sp modelId="{EB0DFFCC-810C-4419-96F4-3BAEACD6D1FE}">
      <dsp:nvSpPr>
        <dsp:cNvPr id="0" name=""/>
        <dsp:cNvSpPr/>
      </dsp:nvSpPr>
      <dsp:spPr>
        <a:xfrm>
          <a:off x="1307233" y="1983228"/>
          <a:ext cx="1335995" cy="133599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Ensures Regulatory Compliance</a:t>
          </a:r>
        </a:p>
      </dsp:txBody>
      <dsp:txXfrm>
        <a:off x="1502885" y="2178880"/>
        <a:ext cx="944691" cy="944691"/>
      </dsp:txXfrm>
    </dsp:sp>
    <dsp:sp modelId="{F9B11298-4A5C-48C7-8ACE-26FBD2624F2D}">
      <dsp:nvSpPr>
        <dsp:cNvPr id="0" name=""/>
        <dsp:cNvSpPr/>
      </dsp:nvSpPr>
      <dsp:spPr>
        <a:xfrm rot="17550000">
          <a:off x="2207562" y="1720509"/>
          <a:ext cx="155538" cy="36413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>
        <a:off x="2221964" y="1814892"/>
        <a:ext cx="108877" cy="218482"/>
      </dsp:txXfrm>
    </dsp:sp>
    <dsp:sp modelId="{8107F9AA-5123-470B-AAD3-81CBA71A03C1}">
      <dsp:nvSpPr>
        <dsp:cNvPr id="0" name=""/>
        <dsp:cNvSpPr/>
      </dsp:nvSpPr>
      <dsp:spPr>
        <a:xfrm>
          <a:off x="1937040" y="497238"/>
          <a:ext cx="1315786" cy="131578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Increased brand value and reputation</a:t>
          </a:r>
        </a:p>
      </dsp:txBody>
      <dsp:txXfrm>
        <a:off x="2129732" y="689930"/>
        <a:ext cx="930402" cy="930402"/>
      </dsp:txXfrm>
    </dsp:sp>
    <dsp:sp modelId="{A9670187-7506-452F-B40B-607748F998C9}">
      <dsp:nvSpPr>
        <dsp:cNvPr id="0" name=""/>
        <dsp:cNvSpPr/>
      </dsp:nvSpPr>
      <dsp:spPr>
        <a:xfrm rot="20250000">
          <a:off x="3253218" y="670133"/>
          <a:ext cx="146103" cy="36413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>
        <a:off x="3254886" y="751348"/>
        <a:ext cx="102272" cy="21848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2A192A-0537-47D4-BB78-8DB61D342D45}">
      <dsp:nvSpPr>
        <dsp:cNvPr id="0" name=""/>
        <dsp:cNvSpPr/>
      </dsp:nvSpPr>
      <dsp:spPr>
        <a:xfrm>
          <a:off x="154365" y="2410"/>
          <a:ext cx="7920868" cy="4932303"/>
        </a:xfrm>
        <a:prstGeom prst="roundRect">
          <a:avLst/>
        </a:prstGeom>
        <a:solidFill>
          <a:srgbClr val="00206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  <a:sp3d extrusionH="28000" prstMaterial="matte"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kern="1200" dirty="0"/>
            <a:t>@</a:t>
          </a:r>
          <a:r>
            <a:rPr lang="en-US" sz="3200" b="1" kern="1200" dirty="0"/>
            <a:t> </a:t>
          </a:r>
        </a:p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 dirty="0"/>
            <a:t>DataPro Limited  </a:t>
          </a:r>
        </a:p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Ground Floor, Foresight House  </a:t>
          </a:r>
        </a:p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163-165 Broad Street, By Marina WaterFront, Lagos Island, Lagos. </a:t>
          </a:r>
        </a:p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sym typeface="Wingdings"/>
            </a:rPr>
            <a:t></a:t>
          </a:r>
          <a:r>
            <a:rPr lang="en-US" sz="3200" kern="1200" dirty="0"/>
            <a:t> 234-803-309-1467 </a:t>
          </a:r>
        </a:p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E-mail: adeseyoju.abimbola@datapronigeria.net </a:t>
          </a:r>
          <a:r>
            <a:rPr lang="en-US" sz="3200" kern="1200" dirty="0"/>
            <a:t>Website: www.datapronigeria.net</a:t>
          </a:r>
          <a:endParaRPr lang="en-GB" sz="3200" kern="1200" dirty="0"/>
        </a:p>
      </dsp:txBody>
      <dsp:txXfrm>
        <a:off x="395140" y="243185"/>
        <a:ext cx="7439318" cy="44507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4028439" cy="350519"/>
          </a:xfrm>
          <a:prstGeom prst="rect">
            <a:avLst/>
          </a:prstGeom>
        </p:spPr>
        <p:txBody>
          <a:bodyPr vert="horz" lIns="89432" tIns="44716" rIns="89432" bIns="44716" rtlCol="0"/>
          <a:lstStyle>
            <a:lvl1pPr algn="l">
              <a:defRPr sz="11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11" y="2"/>
            <a:ext cx="4028439" cy="350519"/>
          </a:xfrm>
          <a:prstGeom prst="rect">
            <a:avLst/>
          </a:prstGeom>
        </p:spPr>
        <p:txBody>
          <a:bodyPr vert="horz" lIns="89432" tIns="44716" rIns="89432" bIns="44716" rtlCol="0"/>
          <a:lstStyle>
            <a:lvl1pPr algn="r">
              <a:defRPr sz="1100"/>
            </a:lvl1pPr>
          </a:lstStyle>
          <a:p>
            <a:fld id="{A718FA0D-FB4E-45F9-9B57-A36A042AA5E6}" type="datetimeFigureOut">
              <a:rPr lang="en-GB" smtClean="0"/>
              <a:pPr/>
              <a:t>13/04/2021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658666"/>
            <a:ext cx="4028439" cy="350519"/>
          </a:xfrm>
          <a:prstGeom prst="rect">
            <a:avLst/>
          </a:prstGeom>
        </p:spPr>
        <p:txBody>
          <a:bodyPr vert="horz" lIns="89432" tIns="44716" rIns="89432" bIns="44716" rtlCol="0" anchor="b"/>
          <a:lstStyle>
            <a:lvl1pPr algn="l">
              <a:defRPr sz="11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11" y="6658666"/>
            <a:ext cx="4028439" cy="350519"/>
          </a:xfrm>
          <a:prstGeom prst="rect">
            <a:avLst/>
          </a:prstGeom>
        </p:spPr>
        <p:txBody>
          <a:bodyPr vert="horz" lIns="89432" tIns="44716" rIns="89432" bIns="44716" rtlCol="0" anchor="b"/>
          <a:lstStyle>
            <a:lvl1pPr algn="r">
              <a:defRPr sz="1100"/>
            </a:lvl1pPr>
          </a:lstStyle>
          <a:p>
            <a:fld id="{1A47287C-40F4-4225-95C1-C736618A1E9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27372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4028439" cy="350519"/>
          </a:xfrm>
          <a:prstGeom prst="rect">
            <a:avLst/>
          </a:prstGeom>
        </p:spPr>
        <p:txBody>
          <a:bodyPr vert="horz" lIns="89432" tIns="44716" rIns="89432" bIns="44716" rtlCol="0"/>
          <a:lstStyle>
            <a:lvl1pPr algn="l">
              <a:defRPr sz="11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11" y="2"/>
            <a:ext cx="4028439" cy="350519"/>
          </a:xfrm>
          <a:prstGeom prst="rect">
            <a:avLst/>
          </a:prstGeom>
        </p:spPr>
        <p:txBody>
          <a:bodyPr vert="horz" lIns="89432" tIns="44716" rIns="89432" bIns="44716" rtlCol="0"/>
          <a:lstStyle>
            <a:lvl1pPr algn="r">
              <a:defRPr sz="1100"/>
            </a:lvl1pPr>
          </a:lstStyle>
          <a:p>
            <a:fld id="{DEA69CA2-ECDB-4D9A-B87A-4DB20CE30F89}" type="datetimeFigureOut">
              <a:rPr lang="en-GB" smtClean="0"/>
              <a:pPr/>
              <a:t>13/04/2021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432" tIns="44716" rIns="89432" bIns="44716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1" y="3329941"/>
            <a:ext cx="7437120" cy="3154679"/>
          </a:xfrm>
          <a:prstGeom prst="rect">
            <a:avLst/>
          </a:prstGeom>
        </p:spPr>
        <p:txBody>
          <a:bodyPr vert="horz" lIns="89432" tIns="44716" rIns="89432" bIns="4471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6658666"/>
            <a:ext cx="4028439" cy="350519"/>
          </a:xfrm>
          <a:prstGeom prst="rect">
            <a:avLst/>
          </a:prstGeom>
        </p:spPr>
        <p:txBody>
          <a:bodyPr vert="horz" lIns="89432" tIns="44716" rIns="89432" bIns="44716" rtlCol="0" anchor="b"/>
          <a:lstStyle>
            <a:lvl1pPr algn="l">
              <a:defRPr sz="11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11" y="6658666"/>
            <a:ext cx="4028439" cy="350519"/>
          </a:xfrm>
          <a:prstGeom prst="rect">
            <a:avLst/>
          </a:prstGeom>
        </p:spPr>
        <p:txBody>
          <a:bodyPr vert="horz" lIns="89432" tIns="44716" rIns="89432" bIns="44716" rtlCol="0" anchor="b"/>
          <a:lstStyle>
            <a:lvl1pPr algn="r">
              <a:defRPr sz="1100"/>
            </a:lvl1pPr>
          </a:lstStyle>
          <a:p>
            <a:fld id="{5EFAC910-87BE-4736-9A49-AD12943C6B6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1677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FAC910-87BE-4736-9A49-AD12943C6B6A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36270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CB77B5-BA26-48D3-8288-7D6B1B8A7A0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1848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457987" y="6958791"/>
            <a:ext cx="4175459" cy="366317"/>
          </a:xfrm>
          <a:prstGeom prst="rect">
            <a:avLst/>
          </a:prstGeom>
        </p:spPr>
        <p:txBody>
          <a:bodyPr/>
          <a:lstStyle/>
          <a:p>
            <a:fld id="{745F5673-CA6D-4D91-8E25-773D2E49D4C7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185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734BBE-A048-43AB-AC51-097FF226F5E7}" type="datetime12">
              <a:rPr lang="en-GB" smtClean="0"/>
              <a:pPr/>
              <a:t>4:20 PM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BA81C3D-607D-4F9E-B80B-A1047EFF5B8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15240"/>
            <a:ext cx="9144000" cy="70638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ysClr val="windowText" lastClr="000000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6453336"/>
            <a:ext cx="9144000" cy="404664"/>
          </a:xfrm>
          <a:prstGeom prst="rect">
            <a:avLst/>
          </a:prstGeom>
          <a:solidFill>
            <a:srgbClr val="00206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251004"/>
            <a:ext cx="9144000" cy="202332"/>
          </a:xfrm>
          <a:prstGeom prst="rect">
            <a:avLst/>
          </a:prstGeom>
          <a:solidFill>
            <a:srgbClr val="0000FF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1066800" y="893114"/>
            <a:ext cx="8051682" cy="133920"/>
          </a:xfrm>
          <a:prstGeom prst="rect">
            <a:avLst/>
          </a:prstGeom>
          <a:solidFill>
            <a:srgbClr val="0000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ectangle 19"/>
          <p:cNvSpPr/>
          <p:nvPr userDrawn="1"/>
        </p:nvSpPr>
        <p:spPr>
          <a:xfrm>
            <a:off x="-68649" y="14057"/>
            <a:ext cx="1797313" cy="2610577"/>
          </a:xfrm>
          <a:custGeom>
            <a:avLst/>
            <a:gdLst>
              <a:gd name="connsiteX0" fmla="*/ 0 w 10282688"/>
              <a:gd name="connsiteY0" fmla="*/ 0 h 908893"/>
              <a:gd name="connsiteX1" fmla="*/ 10282688 w 10282688"/>
              <a:gd name="connsiteY1" fmla="*/ 0 h 908893"/>
              <a:gd name="connsiteX2" fmla="*/ 10282688 w 10282688"/>
              <a:gd name="connsiteY2" fmla="*/ 908893 h 908893"/>
              <a:gd name="connsiteX3" fmla="*/ 0 w 10282688"/>
              <a:gd name="connsiteY3" fmla="*/ 908893 h 908893"/>
              <a:gd name="connsiteX4" fmla="*/ 0 w 10282688"/>
              <a:gd name="connsiteY4" fmla="*/ 0 h 908893"/>
              <a:gd name="connsiteX0" fmla="*/ 0 w 10968488"/>
              <a:gd name="connsiteY0" fmla="*/ 0 h 908893"/>
              <a:gd name="connsiteX1" fmla="*/ 10968488 w 10968488"/>
              <a:gd name="connsiteY1" fmla="*/ 0 h 908893"/>
              <a:gd name="connsiteX2" fmla="*/ 10282688 w 10968488"/>
              <a:gd name="connsiteY2" fmla="*/ 908893 h 908893"/>
              <a:gd name="connsiteX3" fmla="*/ 0 w 10968488"/>
              <a:gd name="connsiteY3" fmla="*/ 908893 h 908893"/>
              <a:gd name="connsiteX4" fmla="*/ 0 w 10968488"/>
              <a:gd name="connsiteY4" fmla="*/ 0 h 908893"/>
              <a:gd name="connsiteX0" fmla="*/ 11435734 w 22404222"/>
              <a:gd name="connsiteY0" fmla="*/ 0 h 1015573"/>
              <a:gd name="connsiteX1" fmla="*/ 22404222 w 22404222"/>
              <a:gd name="connsiteY1" fmla="*/ 0 h 1015573"/>
              <a:gd name="connsiteX2" fmla="*/ 21718422 w 22404222"/>
              <a:gd name="connsiteY2" fmla="*/ 908893 h 1015573"/>
              <a:gd name="connsiteX3" fmla="*/ 0 w 22404222"/>
              <a:gd name="connsiteY3" fmla="*/ 1015573 h 1015573"/>
              <a:gd name="connsiteX4" fmla="*/ 11435734 w 22404222"/>
              <a:gd name="connsiteY4" fmla="*/ 0 h 1015573"/>
              <a:gd name="connsiteX0" fmla="*/ 17293062 w 22404222"/>
              <a:gd name="connsiteY0" fmla="*/ 0 h 1396573"/>
              <a:gd name="connsiteX1" fmla="*/ 22404222 w 22404222"/>
              <a:gd name="connsiteY1" fmla="*/ 381000 h 1396573"/>
              <a:gd name="connsiteX2" fmla="*/ 21718422 w 22404222"/>
              <a:gd name="connsiteY2" fmla="*/ 1289893 h 1396573"/>
              <a:gd name="connsiteX3" fmla="*/ 0 w 22404222"/>
              <a:gd name="connsiteY3" fmla="*/ 1396573 h 1396573"/>
              <a:gd name="connsiteX4" fmla="*/ 17293062 w 22404222"/>
              <a:gd name="connsiteY4" fmla="*/ 0 h 1396573"/>
              <a:gd name="connsiteX0" fmla="*/ 18966584 w 22404222"/>
              <a:gd name="connsiteY0" fmla="*/ 0 h 1381333"/>
              <a:gd name="connsiteX1" fmla="*/ 22404222 w 22404222"/>
              <a:gd name="connsiteY1" fmla="*/ 365760 h 1381333"/>
              <a:gd name="connsiteX2" fmla="*/ 21718422 w 22404222"/>
              <a:gd name="connsiteY2" fmla="*/ 1274653 h 1381333"/>
              <a:gd name="connsiteX3" fmla="*/ 0 w 22404222"/>
              <a:gd name="connsiteY3" fmla="*/ 1381333 h 1381333"/>
              <a:gd name="connsiteX4" fmla="*/ 18966584 w 22404222"/>
              <a:gd name="connsiteY4" fmla="*/ 0 h 1381333"/>
              <a:gd name="connsiteX0" fmla="*/ 18408743 w 22404222"/>
              <a:gd name="connsiteY0" fmla="*/ 0 h 1427053"/>
              <a:gd name="connsiteX1" fmla="*/ 22404222 w 22404222"/>
              <a:gd name="connsiteY1" fmla="*/ 411480 h 1427053"/>
              <a:gd name="connsiteX2" fmla="*/ 21718422 w 22404222"/>
              <a:gd name="connsiteY2" fmla="*/ 1320373 h 1427053"/>
              <a:gd name="connsiteX3" fmla="*/ 0 w 22404222"/>
              <a:gd name="connsiteY3" fmla="*/ 1427053 h 1427053"/>
              <a:gd name="connsiteX4" fmla="*/ 18408743 w 22404222"/>
              <a:gd name="connsiteY4" fmla="*/ 0 h 1427053"/>
              <a:gd name="connsiteX0" fmla="*/ 18408743 w 24356664"/>
              <a:gd name="connsiteY0" fmla="*/ 0 h 1427053"/>
              <a:gd name="connsiteX1" fmla="*/ 24356664 w 24356664"/>
              <a:gd name="connsiteY1" fmla="*/ 15240 h 1427053"/>
              <a:gd name="connsiteX2" fmla="*/ 21718422 w 24356664"/>
              <a:gd name="connsiteY2" fmla="*/ 1320373 h 1427053"/>
              <a:gd name="connsiteX3" fmla="*/ 0 w 24356664"/>
              <a:gd name="connsiteY3" fmla="*/ 1427053 h 1427053"/>
              <a:gd name="connsiteX4" fmla="*/ 18408743 w 24356664"/>
              <a:gd name="connsiteY4" fmla="*/ 0 h 1427053"/>
              <a:gd name="connsiteX0" fmla="*/ 18408743 w 24356664"/>
              <a:gd name="connsiteY0" fmla="*/ 0 h 1427053"/>
              <a:gd name="connsiteX1" fmla="*/ 24356664 w 24356664"/>
              <a:gd name="connsiteY1" fmla="*/ 15240 h 1427053"/>
              <a:gd name="connsiteX2" fmla="*/ 4704292 w 24356664"/>
              <a:gd name="connsiteY2" fmla="*/ 1396573 h 1427053"/>
              <a:gd name="connsiteX3" fmla="*/ 0 w 24356664"/>
              <a:gd name="connsiteY3" fmla="*/ 1427053 h 1427053"/>
              <a:gd name="connsiteX4" fmla="*/ 18408743 w 24356664"/>
              <a:gd name="connsiteY4" fmla="*/ 0 h 1427053"/>
              <a:gd name="connsiteX0" fmla="*/ 18408743 w 22404222"/>
              <a:gd name="connsiteY0" fmla="*/ 0 h 1427053"/>
              <a:gd name="connsiteX1" fmla="*/ 22404222 w 22404222"/>
              <a:gd name="connsiteY1" fmla="*/ 0 h 1427053"/>
              <a:gd name="connsiteX2" fmla="*/ 4704292 w 22404222"/>
              <a:gd name="connsiteY2" fmla="*/ 1396573 h 1427053"/>
              <a:gd name="connsiteX3" fmla="*/ 0 w 22404222"/>
              <a:gd name="connsiteY3" fmla="*/ 1427053 h 1427053"/>
              <a:gd name="connsiteX4" fmla="*/ 18408743 w 22404222"/>
              <a:gd name="connsiteY4" fmla="*/ 0 h 1427053"/>
              <a:gd name="connsiteX0" fmla="*/ 18408743 w 23519903"/>
              <a:gd name="connsiteY0" fmla="*/ 0 h 1427053"/>
              <a:gd name="connsiteX1" fmla="*/ 23519903 w 23519903"/>
              <a:gd name="connsiteY1" fmla="*/ 0 h 1427053"/>
              <a:gd name="connsiteX2" fmla="*/ 4704292 w 23519903"/>
              <a:gd name="connsiteY2" fmla="*/ 1396573 h 1427053"/>
              <a:gd name="connsiteX3" fmla="*/ 0 w 23519903"/>
              <a:gd name="connsiteY3" fmla="*/ 1427053 h 1427053"/>
              <a:gd name="connsiteX4" fmla="*/ 18408743 w 23519903"/>
              <a:gd name="connsiteY4" fmla="*/ 0 h 1427053"/>
              <a:gd name="connsiteX0" fmla="*/ 18408743 w 22404222"/>
              <a:gd name="connsiteY0" fmla="*/ 0 h 1427053"/>
              <a:gd name="connsiteX1" fmla="*/ 22404222 w 22404222"/>
              <a:gd name="connsiteY1" fmla="*/ 0 h 1427053"/>
              <a:gd name="connsiteX2" fmla="*/ 4704292 w 22404222"/>
              <a:gd name="connsiteY2" fmla="*/ 1396573 h 1427053"/>
              <a:gd name="connsiteX3" fmla="*/ 0 w 22404222"/>
              <a:gd name="connsiteY3" fmla="*/ 1427053 h 1427053"/>
              <a:gd name="connsiteX4" fmla="*/ 18408743 w 22404222"/>
              <a:gd name="connsiteY4" fmla="*/ 0 h 1427053"/>
              <a:gd name="connsiteX0" fmla="*/ 17167669 w 22404222"/>
              <a:gd name="connsiteY0" fmla="*/ 0 h 1427053"/>
              <a:gd name="connsiteX1" fmla="*/ 22404222 w 22404222"/>
              <a:gd name="connsiteY1" fmla="*/ 0 h 1427053"/>
              <a:gd name="connsiteX2" fmla="*/ 4704292 w 22404222"/>
              <a:gd name="connsiteY2" fmla="*/ 1396573 h 1427053"/>
              <a:gd name="connsiteX3" fmla="*/ 0 w 22404222"/>
              <a:gd name="connsiteY3" fmla="*/ 1427053 h 1427053"/>
              <a:gd name="connsiteX4" fmla="*/ 17167669 w 22404222"/>
              <a:gd name="connsiteY4" fmla="*/ 0 h 1427053"/>
              <a:gd name="connsiteX0" fmla="*/ 17167669 w 21872332"/>
              <a:gd name="connsiteY0" fmla="*/ 10437 h 1437490"/>
              <a:gd name="connsiteX1" fmla="*/ 21872332 w 21872332"/>
              <a:gd name="connsiteY1" fmla="*/ 0 h 1437490"/>
              <a:gd name="connsiteX2" fmla="*/ 4704292 w 21872332"/>
              <a:gd name="connsiteY2" fmla="*/ 1407010 h 1437490"/>
              <a:gd name="connsiteX3" fmla="*/ 0 w 21872332"/>
              <a:gd name="connsiteY3" fmla="*/ 1437490 h 1437490"/>
              <a:gd name="connsiteX4" fmla="*/ 17167669 w 21872332"/>
              <a:gd name="connsiteY4" fmla="*/ 10437 h 1437490"/>
              <a:gd name="connsiteX0" fmla="*/ 17167669 w 21872332"/>
              <a:gd name="connsiteY0" fmla="*/ 10437 h 1500941"/>
              <a:gd name="connsiteX1" fmla="*/ 21872332 w 21872332"/>
              <a:gd name="connsiteY1" fmla="*/ 0 h 1500941"/>
              <a:gd name="connsiteX2" fmla="*/ 3817822 w 21872332"/>
              <a:gd name="connsiteY2" fmla="*/ 1500941 h 1500941"/>
              <a:gd name="connsiteX3" fmla="*/ 0 w 21872332"/>
              <a:gd name="connsiteY3" fmla="*/ 1437490 h 1500941"/>
              <a:gd name="connsiteX4" fmla="*/ 17167669 w 21872332"/>
              <a:gd name="connsiteY4" fmla="*/ 10437 h 1500941"/>
              <a:gd name="connsiteX0" fmla="*/ 18054164 w 22758827"/>
              <a:gd name="connsiteY0" fmla="*/ 10437 h 1500941"/>
              <a:gd name="connsiteX1" fmla="*/ 22758827 w 22758827"/>
              <a:gd name="connsiteY1" fmla="*/ 0 h 1500941"/>
              <a:gd name="connsiteX2" fmla="*/ 4704317 w 22758827"/>
              <a:gd name="connsiteY2" fmla="*/ 1500941 h 1500941"/>
              <a:gd name="connsiteX3" fmla="*/ 0 w 22758827"/>
              <a:gd name="connsiteY3" fmla="*/ 1500111 h 1500941"/>
              <a:gd name="connsiteX4" fmla="*/ 18054164 w 22758827"/>
              <a:gd name="connsiteY4" fmla="*/ 10437 h 1500941"/>
              <a:gd name="connsiteX0" fmla="*/ 243228 w 22758827"/>
              <a:gd name="connsiteY0" fmla="*/ 37977 h 1500941"/>
              <a:gd name="connsiteX1" fmla="*/ 22758827 w 22758827"/>
              <a:gd name="connsiteY1" fmla="*/ 0 h 1500941"/>
              <a:gd name="connsiteX2" fmla="*/ 4704317 w 22758827"/>
              <a:gd name="connsiteY2" fmla="*/ 1500941 h 1500941"/>
              <a:gd name="connsiteX3" fmla="*/ 0 w 22758827"/>
              <a:gd name="connsiteY3" fmla="*/ 1500111 h 1500941"/>
              <a:gd name="connsiteX4" fmla="*/ 243228 w 22758827"/>
              <a:gd name="connsiteY4" fmla="*/ 37977 h 1500941"/>
              <a:gd name="connsiteX0" fmla="*/ 0 w 22886657"/>
              <a:gd name="connsiteY0" fmla="*/ 0 h 1518044"/>
              <a:gd name="connsiteX1" fmla="*/ 22886657 w 22886657"/>
              <a:gd name="connsiteY1" fmla="*/ 17103 h 1518044"/>
              <a:gd name="connsiteX2" fmla="*/ 4832147 w 22886657"/>
              <a:gd name="connsiteY2" fmla="*/ 1518044 h 1518044"/>
              <a:gd name="connsiteX3" fmla="*/ 127830 w 22886657"/>
              <a:gd name="connsiteY3" fmla="*/ 1517214 h 1518044"/>
              <a:gd name="connsiteX4" fmla="*/ 0 w 22886657"/>
              <a:gd name="connsiteY4" fmla="*/ 0 h 1518044"/>
              <a:gd name="connsiteX0" fmla="*/ 0 w 22886657"/>
              <a:gd name="connsiteY0" fmla="*/ 0 h 1903607"/>
              <a:gd name="connsiteX1" fmla="*/ 22886657 w 22886657"/>
              <a:gd name="connsiteY1" fmla="*/ 17103 h 1903607"/>
              <a:gd name="connsiteX2" fmla="*/ 193879 w 22886657"/>
              <a:gd name="connsiteY2" fmla="*/ 1903607 h 1903607"/>
              <a:gd name="connsiteX3" fmla="*/ 127830 w 22886657"/>
              <a:gd name="connsiteY3" fmla="*/ 1517214 h 1903607"/>
              <a:gd name="connsiteX4" fmla="*/ 0 w 22886657"/>
              <a:gd name="connsiteY4" fmla="*/ 0 h 1903607"/>
              <a:gd name="connsiteX0" fmla="*/ 0 w 22886657"/>
              <a:gd name="connsiteY0" fmla="*/ 0 h 1903607"/>
              <a:gd name="connsiteX1" fmla="*/ 22886657 w 22886657"/>
              <a:gd name="connsiteY1" fmla="*/ 17103 h 1903607"/>
              <a:gd name="connsiteX2" fmla="*/ 193879 w 22886657"/>
              <a:gd name="connsiteY2" fmla="*/ 1903607 h 1903607"/>
              <a:gd name="connsiteX3" fmla="*/ 0 w 22886657"/>
              <a:gd name="connsiteY3" fmla="*/ 0 h 1903607"/>
              <a:gd name="connsiteX0" fmla="*/ 21884253 w 22692778"/>
              <a:gd name="connsiteY0" fmla="*/ 0 h 2165239"/>
              <a:gd name="connsiteX1" fmla="*/ 22692778 w 22692778"/>
              <a:gd name="connsiteY1" fmla="*/ 278735 h 2165239"/>
              <a:gd name="connsiteX2" fmla="*/ 0 w 22692778"/>
              <a:gd name="connsiteY2" fmla="*/ 2165239 h 2165239"/>
              <a:gd name="connsiteX3" fmla="*/ 21884253 w 22692778"/>
              <a:gd name="connsiteY3" fmla="*/ 0 h 2165239"/>
              <a:gd name="connsiteX0" fmla="*/ 21884253 w 24919142"/>
              <a:gd name="connsiteY0" fmla="*/ 0 h 2165239"/>
              <a:gd name="connsiteX1" fmla="*/ 24919142 w 24919142"/>
              <a:gd name="connsiteY1" fmla="*/ 30873 h 2165239"/>
              <a:gd name="connsiteX2" fmla="*/ 0 w 24919142"/>
              <a:gd name="connsiteY2" fmla="*/ 2165239 h 2165239"/>
              <a:gd name="connsiteX3" fmla="*/ 21884253 w 24919142"/>
              <a:gd name="connsiteY3" fmla="*/ 0 h 2165239"/>
              <a:gd name="connsiteX0" fmla="*/ 21884253 w 24919142"/>
              <a:gd name="connsiteY0" fmla="*/ 0 h 2165239"/>
              <a:gd name="connsiteX1" fmla="*/ 24919142 w 24919142"/>
              <a:gd name="connsiteY1" fmla="*/ 30873 h 2165239"/>
              <a:gd name="connsiteX2" fmla="*/ 0 w 24919142"/>
              <a:gd name="connsiteY2" fmla="*/ 2165239 h 2165239"/>
              <a:gd name="connsiteX3" fmla="*/ 5487515 w 24919142"/>
              <a:gd name="connsiteY3" fmla="*/ 1612050 h 2165239"/>
              <a:gd name="connsiteX4" fmla="*/ 21884253 w 24919142"/>
              <a:gd name="connsiteY4" fmla="*/ 0 h 2165239"/>
              <a:gd name="connsiteX0" fmla="*/ 25116676 w 28151565"/>
              <a:gd name="connsiteY0" fmla="*/ 0 h 2165239"/>
              <a:gd name="connsiteX1" fmla="*/ 28151565 w 28151565"/>
              <a:gd name="connsiteY1" fmla="*/ 30873 h 2165239"/>
              <a:gd name="connsiteX2" fmla="*/ 3232423 w 28151565"/>
              <a:gd name="connsiteY2" fmla="*/ 2165239 h 2165239"/>
              <a:gd name="connsiteX3" fmla="*/ 0 w 28151565"/>
              <a:gd name="connsiteY3" fmla="*/ 2038923 h 2165239"/>
              <a:gd name="connsiteX4" fmla="*/ 25116676 w 28151565"/>
              <a:gd name="connsiteY4" fmla="*/ 0 h 2165239"/>
              <a:gd name="connsiteX0" fmla="*/ 25116676 w 28151565"/>
              <a:gd name="connsiteY0" fmla="*/ 0 h 2234089"/>
              <a:gd name="connsiteX1" fmla="*/ 28151565 w 28151565"/>
              <a:gd name="connsiteY1" fmla="*/ 30873 h 2234089"/>
              <a:gd name="connsiteX2" fmla="*/ 820530 w 28151565"/>
              <a:gd name="connsiteY2" fmla="*/ 2234089 h 2234089"/>
              <a:gd name="connsiteX3" fmla="*/ 0 w 28151565"/>
              <a:gd name="connsiteY3" fmla="*/ 2038923 h 2234089"/>
              <a:gd name="connsiteX4" fmla="*/ 25116676 w 28151565"/>
              <a:gd name="connsiteY4" fmla="*/ 0 h 2234089"/>
              <a:gd name="connsiteX0" fmla="*/ 25116676 w 27409436"/>
              <a:gd name="connsiteY0" fmla="*/ 0 h 2234089"/>
              <a:gd name="connsiteX1" fmla="*/ 27409436 w 27409436"/>
              <a:gd name="connsiteY1" fmla="*/ 17103 h 2234089"/>
              <a:gd name="connsiteX2" fmla="*/ 820530 w 27409436"/>
              <a:gd name="connsiteY2" fmla="*/ 2234089 h 2234089"/>
              <a:gd name="connsiteX3" fmla="*/ 0 w 27409436"/>
              <a:gd name="connsiteY3" fmla="*/ 2038923 h 2234089"/>
              <a:gd name="connsiteX4" fmla="*/ 25116676 w 27409436"/>
              <a:gd name="connsiteY4" fmla="*/ 0 h 2234089"/>
              <a:gd name="connsiteX0" fmla="*/ 25116676 w 25284715"/>
              <a:gd name="connsiteY0" fmla="*/ 0 h 2234089"/>
              <a:gd name="connsiteX1" fmla="*/ 25284715 w 25284715"/>
              <a:gd name="connsiteY1" fmla="*/ 245356 h 2234089"/>
              <a:gd name="connsiteX2" fmla="*/ 820530 w 25284715"/>
              <a:gd name="connsiteY2" fmla="*/ 2234089 h 2234089"/>
              <a:gd name="connsiteX3" fmla="*/ 0 w 25284715"/>
              <a:gd name="connsiteY3" fmla="*/ 2038923 h 2234089"/>
              <a:gd name="connsiteX4" fmla="*/ 25116676 w 25284715"/>
              <a:gd name="connsiteY4" fmla="*/ 0 h 2234089"/>
              <a:gd name="connsiteX0" fmla="*/ 22460782 w 25284715"/>
              <a:gd name="connsiteY0" fmla="*/ 0 h 1991571"/>
              <a:gd name="connsiteX1" fmla="*/ 25284715 w 25284715"/>
              <a:gd name="connsiteY1" fmla="*/ 2838 h 1991571"/>
              <a:gd name="connsiteX2" fmla="*/ 820530 w 25284715"/>
              <a:gd name="connsiteY2" fmla="*/ 1991571 h 1991571"/>
              <a:gd name="connsiteX3" fmla="*/ 0 w 25284715"/>
              <a:gd name="connsiteY3" fmla="*/ 1796405 h 1991571"/>
              <a:gd name="connsiteX4" fmla="*/ 22460782 w 25284715"/>
              <a:gd name="connsiteY4" fmla="*/ 0 h 1991571"/>
              <a:gd name="connsiteX0" fmla="*/ 21664008 w 25284715"/>
              <a:gd name="connsiteY0" fmla="*/ 0 h 2048634"/>
              <a:gd name="connsiteX1" fmla="*/ 25284715 w 25284715"/>
              <a:gd name="connsiteY1" fmla="*/ 59901 h 2048634"/>
              <a:gd name="connsiteX2" fmla="*/ 820530 w 25284715"/>
              <a:gd name="connsiteY2" fmla="*/ 2048634 h 2048634"/>
              <a:gd name="connsiteX3" fmla="*/ 0 w 25284715"/>
              <a:gd name="connsiteY3" fmla="*/ 1853468 h 2048634"/>
              <a:gd name="connsiteX4" fmla="*/ 21664008 w 25284715"/>
              <a:gd name="connsiteY4" fmla="*/ 0 h 2048634"/>
              <a:gd name="connsiteX0" fmla="*/ 22726369 w 25284715"/>
              <a:gd name="connsiteY0" fmla="*/ 0 h 2005836"/>
              <a:gd name="connsiteX1" fmla="*/ 25284715 w 25284715"/>
              <a:gd name="connsiteY1" fmla="*/ 17103 h 2005836"/>
              <a:gd name="connsiteX2" fmla="*/ 820530 w 25284715"/>
              <a:gd name="connsiteY2" fmla="*/ 2005836 h 2005836"/>
              <a:gd name="connsiteX3" fmla="*/ 0 w 25284715"/>
              <a:gd name="connsiteY3" fmla="*/ 1810670 h 2005836"/>
              <a:gd name="connsiteX4" fmla="*/ 22726369 w 25284715"/>
              <a:gd name="connsiteY4" fmla="*/ 0 h 2005836"/>
              <a:gd name="connsiteX0" fmla="*/ 22726369 w 26586105"/>
              <a:gd name="connsiteY0" fmla="*/ 0 h 2005836"/>
              <a:gd name="connsiteX1" fmla="*/ 26586105 w 26586105"/>
              <a:gd name="connsiteY1" fmla="*/ 17103 h 2005836"/>
              <a:gd name="connsiteX2" fmla="*/ 820530 w 26586105"/>
              <a:gd name="connsiteY2" fmla="*/ 2005836 h 2005836"/>
              <a:gd name="connsiteX3" fmla="*/ 0 w 26586105"/>
              <a:gd name="connsiteY3" fmla="*/ 1810670 h 2005836"/>
              <a:gd name="connsiteX4" fmla="*/ 22726369 w 26586105"/>
              <a:gd name="connsiteY4" fmla="*/ 0 h 2005836"/>
              <a:gd name="connsiteX0" fmla="*/ 22726369 w 26586105"/>
              <a:gd name="connsiteY0" fmla="*/ 0 h 2078644"/>
              <a:gd name="connsiteX1" fmla="*/ 26586105 w 26586105"/>
              <a:gd name="connsiteY1" fmla="*/ 17103 h 2078644"/>
              <a:gd name="connsiteX2" fmla="*/ 1006442 w 26586105"/>
              <a:gd name="connsiteY2" fmla="*/ 2078644 h 2078644"/>
              <a:gd name="connsiteX3" fmla="*/ 0 w 26586105"/>
              <a:gd name="connsiteY3" fmla="*/ 1810670 h 2078644"/>
              <a:gd name="connsiteX4" fmla="*/ 22726369 w 26586105"/>
              <a:gd name="connsiteY4" fmla="*/ 0 h 2078644"/>
              <a:gd name="connsiteX0" fmla="*/ 21719927 w 25579663"/>
              <a:gd name="connsiteY0" fmla="*/ 0 h 2078644"/>
              <a:gd name="connsiteX1" fmla="*/ 25579663 w 25579663"/>
              <a:gd name="connsiteY1" fmla="*/ 17103 h 2078644"/>
              <a:gd name="connsiteX2" fmla="*/ 0 w 25579663"/>
              <a:gd name="connsiteY2" fmla="*/ 2078644 h 2078644"/>
              <a:gd name="connsiteX3" fmla="*/ 1596337 w 25579663"/>
              <a:gd name="connsiteY3" fmla="*/ 1717060 h 2078644"/>
              <a:gd name="connsiteX4" fmla="*/ 21719927 w 25579663"/>
              <a:gd name="connsiteY4" fmla="*/ 0 h 2078644"/>
              <a:gd name="connsiteX0" fmla="*/ 21719927 w 25579663"/>
              <a:gd name="connsiteY0" fmla="*/ 0 h 2078644"/>
              <a:gd name="connsiteX1" fmla="*/ 25579663 w 25579663"/>
              <a:gd name="connsiteY1" fmla="*/ 17103 h 2078644"/>
              <a:gd name="connsiteX2" fmla="*/ 0 w 25579663"/>
              <a:gd name="connsiteY2" fmla="*/ 2078644 h 2078644"/>
              <a:gd name="connsiteX3" fmla="*/ 666777 w 25579663"/>
              <a:gd name="connsiteY3" fmla="*/ 1706659 h 2078644"/>
              <a:gd name="connsiteX4" fmla="*/ 21719927 w 25579663"/>
              <a:gd name="connsiteY4" fmla="*/ 0 h 2078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579663" h="2078644">
                <a:moveTo>
                  <a:pt x="21719927" y="0"/>
                </a:moveTo>
                <a:lnTo>
                  <a:pt x="25579663" y="17103"/>
                </a:lnTo>
                <a:lnTo>
                  <a:pt x="0" y="2078644"/>
                </a:lnTo>
                <a:lnTo>
                  <a:pt x="666777" y="1706659"/>
                </a:lnTo>
                <a:lnTo>
                  <a:pt x="21719927" y="0"/>
                </a:lnTo>
                <a:close/>
              </a:path>
            </a:pathLst>
          </a:custGeom>
          <a:solidFill>
            <a:srgbClr val="0000FF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9"/>
          <p:cNvSpPr/>
          <p:nvPr userDrawn="1"/>
        </p:nvSpPr>
        <p:spPr>
          <a:xfrm>
            <a:off x="-11053" y="-19925"/>
            <a:ext cx="1484190" cy="2217693"/>
          </a:xfrm>
          <a:custGeom>
            <a:avLst/>
            <a:gdLst>
              <a:gd name="connsiteX0" fmla="*/ 0 w 10282688"/>
              <a:gd name="connsiteY0" fmla="*/ 0 h 908893"/>
              <a:gd name="connsiteX1" fmla="*/ 10282688 w 10282688"/>
              <a:gd name="connsiteY1" fmla="*/ 0 h 908893"/>
              <a:gd name="connsiteX2" fmla="*/ 10282688 w 10282688"/>
              <a:gd name="connsiteY2" fmla="*/ 908893 h 908893"/>
              <a:gd name="connsiteX3" fmla="*/ 0 w 10282688"/>
              <a:gd name="connsiteY3" fmla="*/ 908893 h 908893"/>
              <a:gd name="connsiteX4" fmla="*/ 0 w 10282688"/>
              <a:gd name="connsiteY4" fmla="*/ 0 h 908893"/>
              <a:gd name="connsiteX0" fmla="*/ 0 w 10968488"/>
              <a:gd name="connsiteY0" fmla="*/ 0 h 908893"/>
              <a:gd name="connsiteX1" fmla="*/ 10968488 w 10968488"/>
              <a:gd name="connsiteY1" fmla="*/ 0 h 908893"/>
              <a:gd name="connsiteX2" fmla="*/ 10282688 w 10968488"/>
              <a:gd name="connsiteY2" fmla="*/ 908893 h 908893"/>
              <a:gd name="connsiteX3" fmla="*/ 0 w 10968488"/>
              <a:gd name="connsiteY3" fmla="*/ 908893 h 908893"/>
              <a:gd name="connsiteX4" fmla="*/ 0 w 10968488"/>
              <a:gd name="connsiteY4" fmla="*/ 0 h 908893"/>
              <a:gd name="connsiteX0" fmla="*/ 11435734 w 22404222"/>
              <a:gd name="connsiteY0" fmla="*/ 0 h 1015573"/>
              <a:gd name="connsiteX1" fmla="*/ 22404222 w 22404222"/>
              <a:gd name="connsiteY1" fmla="*/ 0 h 1015573"/>
              <a:gd name="connsiteX2" fmla="*/ 21718422 w 22404222"/>
              <a:gd name="connsiteY2" fmla="*/ 908893 h 1015573"/>
              <a:gd name="connsiteX3" fmla="*/ 0 w 22404222"/>
              <a:gd name="connsiteY3" fmla="*/ 1015573 h 1015573"/>
              <a:gd name="connsiteX4" fmla="*/ 11435734 w 22404222"/>
              <a:gd name="connsiteY4" fmla="*/ 0 h 1015573"/>
              <a:gd name="connsiteX0" fmla="*/ 17293062 w 22404222"/>
              <a:gd name="connsiteY0" fmla="*/ 0 h 1396573"/>
              <a:gd name="connsiteX1" fmla="*/ 22404222 w 22404222"/>
              <a:gd name="connsiteY1" fmla="*/ 381000 h 1396573"/>
              <a:gd name="connsiteX2" fmla="*/ 21718422 w 22404222"/>
              <a:gd name="connsiteY2" fmla="*/ 1289893 h 1396573"/>
              <a:gd name="connsiteX3" fmla="*/ 0 w 22404222"/>
              <a:gd name="connsiteY3" fmla="*/ 1396573 h 1396573"/>
              <a:gd name="connsiteX4" fmla="*/ 17293062 w 22404222"/>
              <a:gd name="connsiteY4" fmla="*/ 0 h 1396573"/>
              <a:gd name="connsiteX0" fmla="*/ 18966584 w 22404222"/>
              <a:gd name="connsiteY0" fmla="*/ 0 h 1381333"/>
              <a:gd name="connsiteX1" fmla="*/ 22404222 w 22404222"/>
              <a:gd name="connsiteY1" fmla="*/ 365760 h 1381333"/>
              <a:gd name="connsiteX2" fmla="*/ 21718422 w 22404222"/>
              <a:gd name="connsiteY2" fmla="*/ 1274653 h 1381333"/>
              <a:gd name="connsiteX3" fmla="*/ 0 w 22404222"/>
              <a:gd name="connsiteY3" fmla="*/ 1381333 h 1381333"/>
              <a:gd name="connsiteX4" fmla="*/ 18966584 w 22404222"/>
              <a:gd name="connsiteY4" fmla="*/ 0 h 1381333"/>
              <a:gd name="connsiteX0" fmla="*/ 18408743 w 22404222"/>
              <a:gd name="connsiteY0" fmla="*/ 0 h 1427053"/>
              <a:gd name="connsiteX1" fmla="*/ 22404222 w 22404222"/>
              <a:gd name="connsiteY1" fmla="*/ 411480 h 1427053"/>
              <a:gd name="connsiteX2" fmla="*/ 21718422 w 22404222"/>
              <a:gd name="connsiteY2" fmla="*/ 1320373 h 1427053"/>
              <a:gd name="connsiteX3" fmla="*/ 0 w 22404222"/>
              <a:gd name="connsiteY3" fmla="*/ 1427053 h 1427053"/>
              <a:gd name="connsiteX4" fmla="*/ 18408743 w 22404222"/>
              <a:gd name="connsiteY4" fmla="*/ 0 h 1427053"/>
              <a:gd name="connsiteX0" fmla="*/ 18408743 w 24356664"/>
              <a:gd name="connsiteY0" fmla="*/ 0 h 1427053"/>
              <a:gd name="connsiteX1" fmla="*/ 24356664 w 24356664"/>
              <a:gd name="connsiteY1" fmla="*/ 15240 h 1427053"/>
              <a:gd name="connsiteX2" fmla="*/ 21718422 w 24356664"/>
              <a:gd name="connsiteY2" fmla="*/ 1320373 h 1427053"/>
              <a:gd name="connsiteX3" fmla="*/ 0 w 24356664"/>
              <a:gd name="connsiteY3" fmla="*/ 1427053 h 1427053"/>
              <a:gd name="connsiteX4" fmla="*/ 18408743 w 24356664"/>
              <a:gd name="connsiteY4" fmla="*/ 0 h 1427053"/>
              <a:gd name="connsiteX0" fmla="*/ 18408743 w 24356664"/>
              <a:gd name="connsiteY0" fmla="*/ 0 h 1427053"/>
              <a:gd name="connsiteX1" fmla="*/ 24356664 w 24356664"/>
              <a:gd name="connsiteY1" fmla="*/ 15240 h 1427053"/>
              <a:gd name="connsiteX2" fmla="*/ 4704292 w 24356664"/>
              <a:gd name="connsiteY2" fmla="*/ 1396573 h 1427053"/>
              <a:gd name="connsiteX3" fmla="*/ 0 w 24356664"/>
              <a:gd name="connsiteY3" fmla="*/ 1427053 h 1427053"/>
              <a:gd name="connsiteX4" fmla="*/ 18408743 w 24356664"/>
              <a:gd name="connsiteY4" fmla="*/ 0 h 1427053"/>
              <a:gd name="connsiteX0" fmla="*/ 18408743 w 22404222"/>
              <a:gd name="connsiteY0" fmla="*/ 0 h 1427053"/>
              <a:gd name="connsiteX1" fmla="*/ 22404222 w 22404222"/>
              <a:gd name="connsiteY1" fmla="*/ 0 h 1427053"/>
              <a:gd name="connsiteX2" fmla="*/ 4704292 w 22404222"/>
              <a:gd name="connsiteY2" fmla="*/ 1396573 h 1427053"/>
              <a:gd name="connsiteX3" fmla="*/ 0 w 22404222"/>
              <a:gd name="connsiteY3" fmla="*/ 1427053 h 1427053"/>
              <a:gd name="connsiteX4" fmla="*/ 18408743 w 22404222"/>
              <a:gd name="connsiteY4" fmla="*/ 0 h 1427053"/>
              <a:gd name="connsiteX0" fmla="*/ 18408743 w 23519903"/>
              <a:gd name="connsiteY0" fmla="*/ 0 h 1427053"/>
              <a:gd name="connsiteX1" fmla="*/ 23519903 w 23519903"/>
              <a:gd name="connsiteY1" fmla="*/ 0 h 1427053"/>
              <a:gd name="connsiteX2" fmla="*/ 4704292 w 23519903"/>
              <a:gd name="connsiteY2" fmla="*/ 1396573 h 1427053"/>
              <a:gd name="connsiteX3" fmla="*/ 0 w 23519903"/>
              <a:gd name="connsiteY3" fmla="*/ 1427053 h 1427053"/>
              <a:gd name="connsiteX4" fmla="*/ 18408743 w 23519903"/>
              <a:gd name="connsiteY4" fmla="*/ 0 h 1427053"/>
              <a:gd name="connsiteX0" fmla="*/ 18408743 w 22404222"/>
              <a:gd name="connsiteY0" fmla="*/ 0 h 1427053"/>
              <a:gd name="connsiteX1" fmla="*/ 22404222 w 22404222"/>
              <a:gd name="connsiteY1" fmla="*/ 0 h 1427053"/>
              <a:gd name="connsiteX2" fmla="*/ 4704292 w 22404222"/>
              <a:gd name="connsiteY2" fmla="*/ 1396573 h 1427053"/>
              <a:gd name="connsiteX3" fmla="*/ 0 w 22404222"/>
              <a:gd name="connsiteY3" fmla="*/ 1427053 h 1427053"/>
              <a:gd name="connsiteX4" fmla="*/ 18408743 w 22404222"/>
              <a:gd name="connsiteY4" fmla="*/ 0 h 1427053"/>
              <a:gd name="connsiteX0" fmla="*/ 17167669 w 22404222"/>
              <a:gd name="connsiteY0" fmla="*/ 0 h 1427053"/>
              <a:gd name="connsiteX1" fmla="*/ 22404222 w 22404222"/>
              <a:gd name="connsiteY1" fmla="*/ 0 h 1427053"/>
              <a:gd name="connsiteX2" fmla="*/ 4704292 w 22404222"/>
              <a:gd name="connsiteY2" fmla="*/ 1396573 h 1427053"/>
              <a:gd name="connsiteX3" fmla="*/ 0 w 22404222"/>
              <a:gd name="connsiteY3" fmla="*/ 1427053 h 1427053"/>
              <a:gd name="connsiteX4" fmla="*/ 17167669 w 22404222"/>
              <a:gd name="connsiteY4" fmla="*/ 0 h 1427053"/>
              <a:gd name="connsiteX0" fmla="*/ 17167669 w 21872332"/>
              <a:gd name="connsiteY0" fmla="*/ 10437 h 1437490"/>
              <a:gd name="connsiteX1" fmla="*/ 21872332 w 21872332"/>
              <a:gd name="connsiteY1" fmla="*/ 0 h 1437490"/>
              <a:gd name="connsiteX2" fmla="*/ 4704292 w 21872332"/>
              <a:gd name="connsiteY2" fmla="*/ 1407010 h 1437490"/>
              <a:gd name="connsiteX3" fmla="*/ 0 w 21872332"/>
              <a:gd name="connsiteY3" fmla="*/ 1437490 h 1437490"/>
              <a:gd name="connsiteX4" fmla="*/ 17167669 w 21872332"/>
              <a:gd name="connsiteY4" fmla="*/ 10437 h 1437490"/>
              <a:gd name="connsiteX0" fmla="*/ 17167669 w 21872332"/>
              <a:gd name="connsiteY0" fmla="*/ 10437 h 1500941"/>
              <a:gd name="connsiteX1" fmla="*/ 21872332 w 21872332"/>
              <a:gd name="connsiteY1" fmla="*/ 0 h 1500941"/>
              <a:gd name="connsiteX2" fmla="*/ 3817822 w 21872332"/>
              <a:gd name="connsiteY2" fmla="*/ 1500941 h 1500941"/>
              <a:gd name="connsiteX3" fmla="*/ 0 w 21872332"/>
              <a:gd name="connsiteY3" fmla="*/ 1437490 h 1500941"/>
              <a:gd name="connsiteX4" fmla="*/ 17167669 w 21872332"/>
              <a:gd name="connsiteY4" fmla="*/ 10437 h 1500941"/>
              <a:gd name="connsiteX0" fmla="*/ 18054164 w 22758827"/>
              <a:gd name="connsiteY0" fmla="*/ 10437 h 1500941"/>
              <a:gd name="connsiteX1" fmla="*/ 22758827 w 22758827"/>
              <a:gd name="connsiteY1" fmla="*/ 0 h 1500941"/>
              <a:gd name="connsiteX2" fmla="*/ 4704317 w 22758827"/>
              <a:gd name="connsiteY2" fmla="*/ 1500941 h 1500941"/>
              <a:gd name="connsiteX3" fmla="*/ 0 w 22758827"/>
              <a:gd name="connsiteY3" fmla="*/ 1500111 h 1500941"/>
              <a:gd name="connsiteX4" fmla="*/ 18054164 w 22758827"/>
              <a:gd name="connsiteY4" fmla="*/ 10437 h 1500941"/>
              <a:gd name="connsiteX0" fmla="*/ 243228 w 22758827"/>
              <a:gd name="connsiteY0" fmla="*/ 37977 h 1500941"/>
              <a:gd name="connsiteX1" fmla="*/ 22758827 w 22758827"/>
              <a:gd name="connsiteY1" fmla="*/ 0 h 1500941"/>
              <a:gd name="connsiteX2" fmla="*/ 4704317 w 22758827"/>
              <a:gd name="connsiteY2" fmla="*/ 1500941 h 1500941"/>
              <a:gd name="connsiteX3" fmla="*/ 0 w 22758827"/>
              <a:gd name="connsiteY3" fmla="*/ 1500111 h 1500941"/>
              <a:gd name="connsiteX4" fmla="*/ 243228 w 22758827"/>
              <a:gd name="connsiteY4" fmla="*/ 37977 h 1500941"/>
              <a:gd name="connsiteX0" fmla="*/ 0 w 22886657"/>
              <a:gd name="connsiteY0" fmla="*/ 0 h 1518044"/>
              <a:gd name="connsiteX1" fmla="*/ 22886657 w 22886657"/>
              <a:gd name="connsiteY1" fmla="*/ 17103 h 1518044"/>
              <a:gd name="connsiteX2" fmla="*/ 4832147 w 22886657"/>
              <a:gd name="connsiteY2" fmla="*/ 1518044 h 1518044"/>
              <a:gd name="connsiteX3" fmla="*/ 127830 w 22886657"/>
              <a:gd name="connsiteY3" fmla="*/ 1517214 h 1518044"/>
              <a:gd name="connsiteX4" fmla="*/ 0 w 22886657"/>
              <a:gd name="connsiteY4" fmla="*/ 0 h 1518044"/>
              <a:gd name="connsiteX0" fmla="*/ 0 w 22886657"/>
              <a:gd name="connsiteY0" fmla="*/ 0 h 1903607"/>
              <a:gd name="connsiteX1" fmla="*/ 22886657 w 22886657"/>
              <a:gd name="connsiteY1" fmla="*/ 17103 h 1903607"/>
              <a:gd name="connsiteX2" fmla="*/ 193879 w 22886657"/>
              <a:gd name="connsiteY2" fmla="*/ 1903607 h 1903607"/>
              <a:gd name="connsiteX3" fmla="*/ 127830 w 22886657"/>
              <a:gd name="connsiteY3" fmla="*/ 1517214 h 1903607"/>
              <a:gd name="connsiteX4" fmla="*/ 0 w 22886657"/>
              <a:gd name="connsiteY4" fmla="*/ 0 h 1903607"/>
              <a:gd name="connsiteX0" fmla="*/ 0 w 22886657"/>
              <a:gd name="connsiteY0" fmla="*/ 0 h 1903607"/>
              <a:gd name="connsiteX1" fmla="*/ 22886657 w 22886657"/>
              <a:gd name="connsiteY1" fmla="*/ 17103 h 1903607"/>
              <a:gd name="connsiteX2" fmla="*/ 193879 w 22886657"/>
              <a:gd name="connsiteY2" fmla="*/ 1903607 h 1903607"/>
              <a:gd name="connsiteX3" fmla="*/ 0 w 22886657"/>
              <a:gd name="connsiteY3" fmla="*/ 0 h 1903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886657" h="1903607">
                <a:moveTo>
                  <a:pt x="0" y="0"/>
                </a:moveTo>
                <a:lnTo>
                  <a:pt x="22886657" y="17103"/>
                </a:lnTo>
                <a:lnTo>
                  <a:pt x="193879" y="1903607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9"/>
          <p:cNvSpPr/>
          <p:nvPr userDrawn="1"/>
        </p:nvSpPr>
        <p:spPr>
          <a:xfrm rot="191443">
            <a:off x="-11053" y="-13264"/>
            <a:ext cx="1963518" cy="3061264"/>
          </a:xfrm>
          <a:custGeom>
            <a:avLst/>
            <a:gdLst>
              <a:gd name="connsiteX0" fmla="*/ 0 w 10282688"/>
              <a:gd name="connsiteY0" fmla="*/ 0 h 908893"/>
              <a:gd name="connsiteX1" fmla="*/ 10282688 w 10282688"/>
              <a:gd name="connsiteY1" fmla="*/ 0 h 908893"/>
              <a:gd name="connsiteX2" fmla="*/ 10282688 w 10282688"/>
              <a:gd name="connsiteY2" fmla="*/ 908893 h 908893"/>
              <a:gd name="connsiteX3" fmla="*/ 0 w 10282688"/>
              <a:gd name="connsiteY3" fmla="*/ 908893 h 908893"/>
              <a:gd name="connsiteX4" fmla="*/ 0 w 10282688"/>
              <a:gd name="connsiteY4" fmla="*/ 0 h 908893"/>
              <a:gd name="connsiteX0" fmla="*/ 0 w 10968488"/>
              <a:gd name="connsiteY0" fmla="*/ 0 h 908893"/>
              <a:gd name="connsiteX1" fmla="*/ 10968488 w 10968488"/>
              <a:gd name="connsiteY1" fmla="*/ 0 h 908893"/>
              <a:gd name="connsiteX2" fmla="*/ 10282688 w 10968488"/>
              <a:gd name="connsiteY2" fmla="*/ 908893 h 908893"/>
              <a:gd name="connsiteX3" fmla="*/ 0 w 10968488"/>
              <a:gd name="connsiteY3" fmla="*/ 908893 h 908893"/>
              <a:gd name="connsiteX4" fmla="*/ 0 w 10968488"/>
              <a:gd name="connsiteY4" fmla="*/ 0 h 908893"/>
              <a:gd name="connsiteX0" fmla="*/ 11435734 w 22404222"/>
              <a:gd name="connsiteY0" fmla="*/ 0 h 1015573"/>
              <a:gd name="connsiteX1" fmla="*/ 22404222 w 22404222"/>
              <a:gd name="connsiteY1" fmla="*/ 0 h 1015573"/>
              <a:gd name="connsiteX2" fmla="*/ 21718422 w 22404222"/>
              <a:gd name="connsiteY2" fmla="*/ 908893 h 1015573"/>
              <a:gd name="connsiteX3" fmla="*/ 0 w 22404222"/>
              <a:gd name="connsiteY3" fmla="*/ 1015573 h 1015573"/>
              <a:gd name="connsiteX4" fmla="*/ 11435734 w 22404222"/>
              <a:gd name="connsiteY4" fmla="*/ 0 h 1015573"/>
              <a:gd name="connsiteX0" fmla="*/ 17293062 w 22404222"/>
              <a:gd name="connsiteY0" fmla="*/ 0 h 1396573"/>
              <a:gd name="connsiteX1" fmla="*/ 22404222 w 22404222"/>
              <a:gd name="connsiteY1" fmla="*/ 381000 h 1396573"/>
              <a:gd name="connsiteX2" fmla="*/ 21718422 w 22404222"/>
              <a:gd name="connsiteY2" fmla="*/ 1289893 h 1396573"/>
              <a:gd name="connsiteX3" fmla="*/ 0 w 22404222"/>
              <a:gd name="connsiteY3" fmla="*/ 1396573 h 1396573"/>
              <a:gd name="connsiteX4" fmla="*/ 17293062 w 22404222"/>
              <a:gd name="connsiteY4" fmla="*/ 0 h 1396573"/>
              <a:gd name="connsiteX0" fmla="*/ 18966584 w 22404222"/>
              <a:gd name="connsiteY0" fmla="*/ 0 h 1381333"/>
              <a:gd name="connsiteX1" fmla="*/ 22404222 w 22404222"/>
              <a:gd name="connsiteY1" fmla="*/ 365760 h 1381333"/>
              <a:gd name="connsiteX2" fmla="*/ 21718422 w 22404222"/>
              <a:gd name="connsiteY2" fmla="*/ 1274653 h 1381333"/>
              <a:gd name="connsiteX3" fmla="*/ 0 w 22404222"/>
              <a:gd name="connsiteY3" fmla="*/ 1381333 h 1381333"/>
              <a:gd name="connsiteX4" fmla="*/ 18966584 w 22404222"/>
              <a:gd name="connsiteY4" fmla="*/ 0 h 1381333"/>
              <a:gd name="connsiteX0" fmla="*/ 18408743 w 22404222"/>
              <a:gd name="connsiteY0" fmla="*/ 0 h 1427053"/>
              <a:gd name="connsiteX1" fmla="*/ 22404222 w 22404222"/>
              <a:gd name="connsiteY1" fmla="*/ 411480 h 1427053"/>
              <a:gd name="connsiteX2" fmla="*/ 21718422 w 22404222"/>
              <a:gd name="connsiteY2" fmla="*/ 1320373 h 1427053"/>
              <a:gd name="connsiteX3" fmla="*/ 0 w 22404222"/>
              <a:gd name="connsiteY3" fmla="*/ 1427053 h 1427053"/>
              <a:gd name="connsiteX4" fmla="*/ 18408743 w 22404222"/>
              <a:gd name="connsiteY4" fmla="*/ 0 h 1427053"/>
              <a:gd name="connsiteX0" fmla="*/ 18408743 w 24356664"/>
              <a:gd name="connsiteY0" fmla="*/ 0 h 1427053"/>
              <a:gd name="connsiteX1" fmla="*/ 24356664 w 24356664"/>
              <a:gd name="connsiteY1" fmla="*/ 15240 h 1427053"/>
              <a:gd name="connsiteX2" fmla="*/ 21718422 w 24356664"/>
              <a:gd name="connsiteY2" fmla="*/ 1320373 h 1427053"/>
              <a:gd name="connsiteX3" fmla="*/ 0 w 24356664"/>
              <a:gd name="connsiteY3" fmla="*/ 1427053 h 1427053"/>
              <a:gd name="connsiteX4" fmla="*/ 18408743 w 24356664"/>
              <a:gd name="connsiteY4" fmla="*/ 0 h 1427053"/>
              <a:gd name="connsiteX0" fmla="*/ 18408743 w 24356664"/>
              <a:gd name="connsiteY0" fmla="*/ 0 h 1427053"/>
              <a:gd name="connsiteX1" fmla="*/ 24356664 w 24356664"/>
              <a:gd name="connsiteY1" fmla="*/ 15240 h 1427053"/>
              <a:gd name="connsiteX2" fmla="*/ 4704292 w 24356664"/>
              <a:gd name="connsiteY2" fmla="*/ 1396573 h 1427053"/>
              <a:gd name="connsiteX3" fmla="*/ 0 w 24356664"/>
              <a:gd name="connsiteY3" fmla="*/ 1427053 h 1427053"/>
              <a:gd name="connsiteX4" fmla="*/ 18408743 w 24356664"/>
              <a:gd name="connsiteY4" fmla="*/ 0 h 1427053"/>
              <a:gd name="connsiteX0" fmla="*/ 18408743 w 22404222"/>
              <a:gd name="connsiteY0" fmla="*/ 0 h 1427053"/>
              <a:gd name="connsiteX1" fmla="*/ 22404222 w 22404222"/>
              <a:gd name="connsiteY1" fmla="*/ 0 h 1427053"/>
              <a:gd name="connsiteX2" fmla="*/ 4704292 w 22404222"/>
              <a:gd name="connsiteY2" fmla="*/ 1396573 h 1427053"/>
              <a:gd name="connsiteX3" fmla="*/ 0 w 22404222"/>
              <a:gd name="connsiteY3" fmla="*/ 1427053 h 1427053"/>
              <a:gd name="connsiteX4" fmla="*/ 18408743 w 22404222"/>
              <a:gd name="connsiteY4" fmla="*/ 0 h 1427053"/>
              <a:gd name="connsiteX0" fmla="*/ 18408743 w 23519903"/>
              <a:gd name="connsiteY0" fmla="*/ 0 h 1427053"/>
              <a:gd name="connsiteX1" fmla="*/ 23519903 w 23519903"/>
              <a:gd name="connsiteY1" fmla="*/ 0 h 1427053"/>
              <a:gd name="connsiteX2" fmla="*/ 4704292 w 23519903"/>
              <a:gd name="connsiteY2" fmla="*/ 1396573 h 1427053"/>
              <a:gd name="connsiteX3" fmla="*/ 0 w 23519903"/>
              <a:gd name="connsiteY3" fmla="*/ 1427053 h 1427053"/>
              <a:gd name="connsiteX4" fmla="*/ 18408743 w 23519903"/>
              <a:gd name="connsiteY4" fmla="*/ 0 h 1427053"/>
              <a:gd name="connsiteX0" fmla="*/ 18408743 w 22404222"/>
              <a:gd name="connsiteY0" fmla="*/ 0 h 1427053"/>
              <a:gd name="connsiteX1" fmla="*/ 22404222 w 22404222"/>
              <a:gd name="connsiteY1" fmla="*/ 0 h 1427053"/>
              <a:gd name="connsiteX2" fmla="*/ 4704292 w 22404222"/>
              <a:gd name="connsiteY2" fmla="*/ 1396573 h 1427053"/>
              <a:gd name="connsiteX3" fmla="*/ 0 w 22404222"/>
              <a:gd name="connsiteY3" fmla="*/ 1427053 h 1427053"/>
              <a:gd name="connsiteX4" fmla="*/ 18408743 w 22404222"/>
              <a:gd name="connsiteY4" fmla="*/ 0 h 1427053"/>
              <a:gd name="connsiteX0" fmla="*/ 17167669 w 22404222"/>
              <a:gd name="connsiteY0" fmla="*/ 0 h 1427053"/>
              <a:gd name="connsiteX1" fmla="*/ 22404222 w 22404222"/>
              <a:gd name="connsiteY1" fmla="*/ 0 h 1427053"/>
              <a:gd name="connsiteX2" fmla="*/ 4704292 w 22404222"/>
              <a:gd name="connsiteY2" fmla="*/ 1396573 h 1427053"/>
              <a:gd name="connsiteX3" fmla="*/ 0 w 22404222"/>
              <a:gd name="connsiteY3" fmla="*/ 1427053 h 1427053"/>
              <a:gd name="connsiteX4" fmla="*/ 17167669 w 22404222"/>
              <a:gd name="connsiteY4" fmla="*/ 0 h 1427053"/>
              <a:gd name="connsiteX0" fmla="*/ 17167669 w 21872332"/>
              <a:gd name="connsiteY0" fmla="*/ 10437 h 1437490"/>
              <a:gd name="connsiteX1" fmla="*/ 21872332 w 21872332"/>
              <a:gd name="connsiteY1" fmla="*/ 0 h 1437490"/>
              <a:gd name="connsiteX2" fmla="*/ 4704292 w 21872332"/>
              <a:gd name="connsiteY2" fmla="*/ 1407010 h 1437490"/>
              <a:gd name="connsiteX3" fmla="*/ 0 w 21872332"/>
              <a:gd name="connsiteY3" fmla="*/ 1437490 h 1437490"/>
              <a:gd name="connsiteX4" fmla="*/ 17167669 w 21872332"/>
              <a:gd name="connsiteY4" fmla="*/ 10437 h 1437490"/>
              <a:gd name="connsiteX0" fmla="*/ 17167669 w 21872332"/>
              <a:gd name="connsiteY0" fmla="*/ 10437 h 1500941"/>
              <a:gd name="connsiteX1" fmla="*/ 21872332 w 21872332"/>
              <a:gd name="connsiteY1" fmla="*/ 0 h 1500941"/>
              <a:gd name="connsiteX2" fmla="*/ 3817822 w 21872332"/>
              <a:gd name="connsiteY2" fmla="*/ 1500941 h 1500941"/>
              <a:gd name="connsiteX3" fmla="*/ 0 w 21872332"/>
              <a:gd name="connsiteY3" fmla="*/ 1437490 h 1500941"/>
              <a:gd name="connsiteX4" fmla="*/ 17167669 w 21872332"/>
              <a:gd name="connsiteY4" fmla="*/ 10437 h 1500941"/>
              <a:gd name="connsiteX0" fmla="*/ 18054164 w 22758827"/>
              <a:gd name="connsiteY0" fmla="*/ 10437 h 1500941"/>
              <a:gd name="connsiteX1" fmla="*/ 22758827 w 22758827"/>
              <a:gd name="connsiteY1" fmla="*/ 0 h 1500941"/>
              <a:gd name="connsiteX2" fmla="*/ 4704317 w 22758827"/>
              <a:gd name="connsiteY2" fmla="*/ 1500941 h 1500941"/>
              <a:gd name="connsiteX3" fmla="*/ 0 w 22758827"/>
              <a:gd name="connsiteY3" fmla="*/ 1500111 h 1500941"/>
              <a:gd name="connsiteX4" fmla="*/ 18054164 w 22758827"/>
              <a:gd name="connsiteY4" fmla="*/ 10437 h 1500941"/>
              <a:gd name="connsiteX0" fmla="*/ 243228 w 22758827"/>
              <a:gd name="connsiteY0" fmla="*/ 37977 h 1500941"/>
              <a:gd name="connsiteX1" fmla="*/ 22758827 w 22758827"/>
              <a:gd name="connsiteY1" fmla="*/ 0 h 1500941"/>
              <a:gd name="connsiteX2" fmla="*/ 4704317 w 22758827"/>
              <a:gd name="connsiteY2" fmla="*/ 1500941 h 1500941"/>
              <a:gd name="connsiteX3" fmla="*/ 0 w 22758827"/>
              <a:gd name="connsiteY3" fmla="*/ 1500111 h 1500941"/>
              <a:gd name="connsiteX4" fmla="*/ 243228 w 22758827"/>
              <a:gd name="connsiteY4" fmla="*/ 37977 h 1500941"/>
              <a:gd name="connsiteX0" fmla="*/ 0 w 22886657"/>
              <a:gd name="connsiteY0" fmla="*/ 0 h 1518044"/>
              <a:gd name="connsiteX1" fmla="*/ 22886657 w 22886657"/>
              <a:gd name="connsiteY1" fmla="*/ 17103 h 1518044"/>
              <a:gd name="connsiteX2" fmla="*/ 4832147 w 22886657"/>
              <a:gd name="connsiteY2" fmla="*/ 1518044 h 1518044"/>
              <a:gd name="connsiteX3" fmla="*/ 127830 w 22886657"/>
              <a:gd name="connsiteY3" fmla="*/ 1517214 h 1518044"/>
              <a:gd name="connsiteX4" fmla="*/ 0 w 22886657"/>
              <a:gd name="connsiteY4" fmla="*/ 0 h 1518044"/>
              <a:gd name="connsiteX0" fmla="*/ 0 w 22886657"/>
              <a:gd name="connsiteY0" fmla="*/ 0 h 1903607"/>
              <a:gd name="connsiteX1" fmla="*/ 22886657 w 22886657"/>
              <a:gd name="connsiteY1" fmla="*/ 17103 h 1903607"/>
              <a:gd name="connsiteX2" fmla="*/ 193879 w 22886657"/>
              <a:gd name="connsiteY2" fmla="*/ 1903607 h 1903607"/>
              <a:gd name="connsiteX3" fmla="*/ 127830 w 22886657"/>
              <a:gd name="connsiteY3" fmla="*/ 1517214 h 1903607"/>
              <a:gd name="connsiteX4" fmla="*/ 0 w 22886657"/>
              <a:gd name="connsiteY4" fmla="*/ 0 h 1903607"/>
              <a:gd name="connsiteX0" fmla="*/ 0 w 22886657"/>
              <a:gd name="connsiteY0" fmla="*/ 0 h 1903607"/>
              <a:gd name="connsiteX1" fmla="*/ 22886657 w 22886657"/>
              <a:gd name="connsiteY1" fmla="*/ 17103 h 1903607"/>
              <a:gd name="connsiteX2" fmla="*/ 193879 w 22886657"/>
              <a:gd name="connsiteY2" fmla="*/ 1903607 h 1903607"/>
              <a:gd name="connsiteX3" fmla="*/ 0 w 22886657"/>
              <a:gd name="connsiteY3" fmla="*/ 0 h 1903607"/>
              <a:gd name="connsiteX0" fmla="*/ 21884253 w 22692778"/>
              <a:gd name="connsiteY0" fmla="*/ 0 h 2165239"/>
              <a:gd name="connsiteX1" fmla="*/ 22692778 w 22692778"/>
              <a:gd name="connsiteY1" fmla="*/ 278735 h 2165239"/>
              <a:gd name="connsiteX2" fmla="*/ 0 w 22692778"/>
              <a:gd name="connsiteY2" fmla="*/ 2165239 h 2165239"/>
              <a:gd name="connsiteX3" fmla="*/ 21884253 w 22692778"/>
              <a:gd name="connsiteY3" fmla="*/ 0 h 2165239"/>
              <a:gd name="connsiteX0" fmla="*/ 21884253 w 24919142"/>
              <a:gd name="connsiteY0" fmla="*/ 0 h 2165239"/>
              <a:gd name="connsiteX1" fmla="*/ 24919142 w 24919142"/>
              <a:gd name="connsiteY1" fmla="*/ 30873 h 2165239"/>
              <a:gd name="connsiteX2" fmla="*/ 0 w 24919142"/>
              <a:gd name="connsiteY2" fmla="*/ 2165239 h 2165239"/>
              <a:gd name="connsiteX3" fmla="*/ 21884253 w 24919142"/>
              <a:gd name="connsiteY3" fmla="*/ 0 h 2165239"/>
              <a:gd name="connsiteX0" fmla="*/ 21884253 w 24919142"/>
              <a:gd name="connsiteY0" fmla="*/ 0 h 2165239"/>
              <a:gd name="connsiteX1" fmla="*/ 24919142 w 24919142"/>
              <a:gd name="connsiteY1" fmla="*/ 30873 h 2165239"/>
              <a:gd name="connsiteX2" fmla="*/ 0 w 24919142"/>
              <a:gd name="connsiteY2" fmla="*/ 2165239 h 2165239"/>
              <a:gd name="connsiteX3" fmla="*/ 5487515 w 24919142"/>
              <a:gd name="connsiteY3" fmla="*/ 1612050 h 2165239"/>
              <a:gd name="connsiteX4" fmla="*/ 21884253 w 24919142"/>
              <a:gd name="connsiteY4" fmla="*/ 0 h 2165239"/>
              <a:gd name="connsiteX0" fmla="*/ 25116676 w 28151565"/>
              <a:gd name="connsiteY0" fmla="*/ 0 h 2165239"/>
              <a:gd name="connsiteX1" fmla="*/ 28151565 w 28151565"/>
              <a:gd name="connsiteY1" fmla="*/ 30873 h 2165239"/>
              <a:gd name="connsiteX2" fmla="*/ 3232423 w 28151565"/>
              <a:gd name="connsiteY2" fmla="*/ 2165239 h 2165239"/>
              <a:gd name="connsiteX3" fmla="*/ 0 w 28151565"/>
              <a:gd name="connsiteY3" fmla="*/ 2038923 h 2165239"/>
              <a:gd name="connsiteX4" fmla="*/ 25116676 w 28151565"/>
              <a:gd name="connsiteY4" fmla="*/ 0 h 2165239"/>
              <a:gd name="connsiteX0" fmla="*/ 25116676 w 28151565"/>
              <a:gd name="connsiteY0" fmla="*/ 0 h 2234089"/>
              <a:gd name="connsiteX1" fmla="*/ 28151565 w 28151565"/>
              <a:gd name="connsiteY1" fmla="*/ 30873 h 2234089"/>
              <a:gd name="connsiteX2" fmla="*/ 820530 w 28151565"/>
              <a:gd name="connsiteY2" fmla="*/ 2234089 h 2234089"/>
              <a:gd name="connsiteX3" fmla="*/ 0 w 28151565"/>
              <a:gd name="connsiteY3" fmla="*/ 2038923 h 2234089"/>
              <a:gd name="connsiteX4" fmla="*/ 25116676 w 28151565"/>
              <a:gd name="connsiteY4" fmla="*/ 0 h 2234089"/>
              <a:gd name="connsiteX0" fmla="*/ 25116676 w 27409436"/>
              <a:gd name="connsiteY0" fmla="*/ 0 h 2234089"/>
              <a:gd name="connsiteX1" fmla="*/ 27409436 w 27409436"/>
              <a:gd name="connsiteY1" fmla="*/ 17103 h 2234089"/>
              <a:gd name="connsiteX2" fmla="*/ 820530 w 27409436"/>
              <a:gd name="connsiteY2" fmla="*/ 2234089 h 2234089"/>
              <a:gd name="connsiteX3" fmla="*/ 0 w 27409436"/>
              <a:gd name="connsiteY3" fmla="*/ 2038923 h 2234089"/>
              <a:gd name="connsiteX4" fmla="*/ 25116676 w 27409436"/>
              <a:gd name="connsiteY4" fmla="*/ 0 h 2234089"/>
              <a:gd name="connsiteX0" fmla="*/ 16953326 w 27409436"/>
              <a:gd name="connsiteY0" fmla="*/ 685172 h 2216986"/>
              <a:gd name="connsiteX1" fmla="*/ 27409436 w 27409436"/>
              <a:gd name="connsiteY1" fmla="*/ 0 h 2216986"/>
              <a:gd name="connsiteX2" fmla="*/ 820530 w 27409436"/>
              <a:gd name="connsiteY2" fmla="*/ 2216986 h 2216986"/>
              <a:gd name="connsiteX3" fmla="*/ 0 w 27409436"/>
              <a:gd name="connsiteY3" fmla="*/ 2021820 h 2216986"/>
              <a:gd name="connsiteX4" fmla="*/ 16953326 w 27409436"/>
              <a:gd name="connsiteY4" fmla="*/ 685172 h 2216986"/>
              <a:gd name="connsiteX0" fmla="*/ 16953326 w 19431616"/>
              <a:gd name="connsiteY0" fmla="*/ 24207 h 1556021"/>
              <a:gd name="connsiteX1" fmla="*/ 19431616 w 19431616"/>
              <a:gd name="connsiteY1" fmla="*/ 0 h 1556021"/>
              <a:gd name="connsiteX2" fmla="*/ 820530 w 19431616"/>
              <a:gd name="connsiteY2" fmla="*/ 1556021 h 1556021"/>
              <a:gd name="connsiteX3" fmla="*/ 0 w 19431616"/>
              <a:gd name="connsiteY3" fmla="*/ 1360855 h 1556021"/>
              <a:gd name="connsiteX4" fmla="*/ 16953326 w 19431616"/>
              <a:gd name="connsiteY4" fmla="*/ 24207 h 1556021"/>
              <a:gd name="connsiteX0" fmla="*/ 16953326 w 18875016"/>
              <a:gd name="connsiteY0" fmla="*/ 0 h 1531814"/>
              <a:gd name="connsiteX1" fmla="*/ 18875016 w 18875016"/>
              <a:gd name="connsiteY1" fmla="*/ 30873 h 1531814"/>
              <a:gd name="connsiteX2" fmla="*/ 820530 w 18875016"/>
              <a:gd name="connsiteY2" fmla="*/ 1531814 h 1531814"/>
              <a:gd name="connsiteX3" fmla="*/ 0 w 18875016"/>
              <a:gd name="connsiteY3" fmla="*/ 1336648 h 1531814"/>
              <a:gd name="connsiteX4" fmla="*/ 16953326 w 18875016"/>
              <a:gd name="connsiteY4" fmla="*/ 0 h 1531814"/>
              <a:gd name="connsiteX0" fmla="*/ 16953326 w 19431616"/>
              <a:gd name="connsiteY0" fmla="*/ 24207 h 1556021"/>
              <a:gd name="connsiteX1" fmla="*/ 19431616 w 19431616"/>
              <a:gd name="connsiteY1" fmla="*/ 0 h 1556021"/>
              <a:gd name="connsiteX2" fmla="*/ 820530 w 19431616"/>
              <a:gd name="connsiteY2" fmla="*/ 1556021 h 1556021"/>
              <a:gd name="connsiteX3" fmla="*/ 0 w 19431616"/>
              <a:gd name="connsiteY3" fmla="*/ 1360855 h 1556021"/>
              <a:gd name="connsiteX4" fmla="*/ 16953326 w 19431616"/>
              <a:gd name="connsiteY4" fmla="*/ 24207 h 1556021"/>
              <a:gd name="connsiteX0" fmla="*/ 16211209 w 19431616"/>
              <a:gd name="connsiteY0" fmla="*/ 37977 h 1556021"/>
              <a:gd name="connsiteX1" fmla="*/ 19431616 w 19431616"/>
              <a:gd name="connsiteY1" fmla="*/ 0 h 1556021"/>
              <a:gd name="connsiteX2" fmla="*/ 820530 w 19431616"/>
              <a:gd name="connsiteY2" fmla="*/ 1556021 h 1556021"/>
              <a:gd name="connsiteX3" fmla="*/ 0 w 19431616"/>
              <a:gd name="connsiteY3" fmla="*/ 1360855 h 1556021"/>
              <a:gd name="connsiteX4" fmla="*/ 16211209 w 19431616"/>
              <a:gd name="connsiteY4" fmla="*/ 37977 h 1556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31616" h="1556021">
                <a:moveTo>
                  <a:pt x="16211209" y="37977"/>
                </a:moveTo>
                <a:lnTo>
                  <a:pt x="19431616" y="0"/>
                </a:lnTo>
                <a:lnTo>
                  <a:pt x="820530" y="1556021"/>
                </a:lnTo>
                <a:lnTo>
                  <a:pt x="0" y="1360855"/>
                </a:lnTo>
                <a:lnTo>
                  <a:pt x="16211209" y="37977"/>
                </a:lnTo>
                <a:close/>
              </a:path>
            </a:pathLst>
          </a:custGeom>
          <a:solidFill>
            <a:srgbClr val="002060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668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5B8524-00DF-44CA-B4FF-779F11219196}" type="datetime12">
              <a:rPr lang="en-GB" smtClean="0"/>
              <a:pPr/>
              <a:t>4:20 PM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BA81C3D-607D-4F9E-B80B-A1047EFF5B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967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31FAFC-1715-4F60-935B-9E355CBE54EC}" type="datetime12">
              <a:rPr lang="en-GB" smtClean="0"/>
              <a:pPr/>
              <a:t>4:20 PM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BA81C3D-607D-4F9E-B80B-A1047EFF5B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6397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33124F-3352-40B4-A6E9-AACF9BC42140}" type="datetime12">
              <a:rPr lang="en-GB" smtClean="0"/>
              <a:pPr/>
              <a:t>4:20 PM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BA81C3D-607D-4F9E-B80B-A1047EFF5B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310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2130425"/>
            <a:ext cx="52578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0" y="3886200"/>
            <a:ext cx="4343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D43E83F-33B6-40D8-A252-97355D21DD4E}" type="datetime12">
              <a:rPr lang="en-GB" smtClean="0"/>
              <a:pPr/>
              <a:t>4:20 PM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BA81C3D-607D-4F9E-B80B-A1047EFF5B8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15240"/>
            <a:ext cx="2819400" cy="684276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ysClr val="windowText" lastClr="000000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6069732"/>
            <a:ext cx="9144000" cy="788268"/>
          </a:xfrm>
          <a:prstGeom prst="rect">
            <a:avLst/>
          </a:prstGeom>
          <a:solidFill>
            <a:srgbClr val="00206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5867400"/>
            <a:ext cx="9144000" cy="202332"/>
          </a:xfrm>
          <a:prstGeom prst="rect">
            <a:avLst/>
          </a:prstGeom>
          <a:solidFill>
            <a:srgbClr val="0000FF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11" name="Group 16"/>
          <p:cNvGrpSpPr>
            <a:grpSpLocks/>
          </p:cNvGrpSpPr>
          <p:nvPr userDrawn="1"/>
        </p:nvGrpSpPr>
        <p:grpSpPr bwMode="auto">
          <a:xfrm>
            <a:off x="727333" y="339404"/>
            <a:ext cx="1121192" cy="1118567"/>
            <a:chOff x="8458200" y="152400"/>
            <a:chExt cx="685800" cy="685800"/>
          </a:xfrm>
        </p:grpSpPr>
        <p:sp>
          <p:nvSpPr>
            <p:cNvPr id="12" name="Oval 28"/>
            <p:cNvSpPr>
              <a:spLocks noChangeArrowheads="1"/>
            </p:cNvSpPr>
            <p:nvPr/>
          </p:nvSpPr>
          <p:spPr bwMode="auto">
            <a:xfrm>
              <a:off x="8458200" y="152400"/>
              <a:ext cx="685800" cy="685800"/>
            </a:xfrm>
            <a:prstGeom prst="ellips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" name="Oval 29"/>
            <p:cNvSpPr>
              <a:spLocks noChangeArrowheads="1"/>
            </p:cNvSpPr>
            <p:nvPr/>
          </p:nvSpPr>
          <p:spPr bwMode="auto">
            <a:xfrm>
              <a:off x="8617226" y="311756"/>
              <a:ext cx="367748" cy="367088"/>
            </a:xfrm>
            <a:prstGeom prst="ellips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" name="Oval 30"/>
            <p:cNvSpPr>
              <a:spLocks noChangeArrowheads="1"/>
            </p:cNvSpPr>
            <p:nvPr/>
          </p:nvSpPr>
          <p:spPr bwMode="auto">
            <a:xfrm>
              <a:off x="8698159" y="391434"/>
              <a:ext cx="210141" cy="210578"/>
            </a:xfrm>
            <a:prstGeom prst="ellips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Oval 31"/>
            <p:cNvSpPr>
              <a:spLocks noChangeArrowheads="1"/>
            </p:cNvSpPr>
            <p:nvPr/>
          </p:nvSpPr>
          <p:spPr bwMode="auto">
            <a:xfrm>
              <a:off x="8743595" y="429850"/>
              <a:ext cx="127789" cy="126632"/>
            </a:xfrm>
            <a:prstGeom prst="ellips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6" name="Line 32"/>
            <p:cNvSpPr>
              <a:spLocks noChangeShapeType="1"/>
            </p:cNvSpPr>
            <p:nvPr/>
          </p:nvSpPr>
          <p:spPr bwMode="auto">
            <a:xfrm>
              <a:off x="8810329" y="152400"/>
              <a:ext cx="0" cy="159356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33"/>
            <p:cNvSpPr>
              <a:spLocks noChangeShapeType="1"/>
            </p:cNvSpPr>
            <p:nvPr/>
          </p:nvSpPr>
          <p:spPr bwMode="auto">
            <a:xfrm>
              <a:off x="8791871" y="678844"/>
              <a:ext cx="0" cy="159356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34"/>
            <p:cNvSpPr>
              <a:spLocks noChangeShapeType="1"/>
            </p:cNvSpPr>
            <p:nvPr/>
          </p:nvSpPr>
          <p:spPr bwMode="auto">
            <a:xfrm>
              <a:off x="8458200" y="491032"/>
              <a:ext cx="159026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35"/>
            <p:cNvSpPr>
              <a:spLocks noChangeShapeType="1"/>
            </p:cNvSpPr>
            <p:nvPr/>
          </p:nvSpPr>
          <p:spPr bwMode="auto">
            <a:xfrm>
              <a:off x="8984974" y="503836"/>
              <a:ext cx="159026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" name="TextBox 19"/>
          <p:cNvSpPr txBox="1"/>
          <p:nvPr userDrawn="1"/>
        </p:nvSpPr>
        <p:spPr>
          <a:xfrm>
            <a:off x="629447" y="1462891"/>
            <a:ext cx="1896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DataPro</a:t>
            </a:r>
            <a:r>
              <a:rPr lang="en-GB" dirty="0">
                <a:solidFill>
                  <a:schemeClr val="bg1"/>
                </a:solidFill>
              </a:rPr>
              <a:t> Ltd       	S</a:t>
            </a:r>
            <a:r>
              <a:rPr lang="en-GB" sz="1000" dirty="0">
                <a:solidFill>
                  <a:schemeClr val="bg1"/>
                </a:solidFill>
              </a:rPr>
              <a:t>ince 1995   </a:t>
            </a:r>
          </a:p>
        </p:txBody>
      </p:sp>
      <p:grpSp>
        <p:nvGrpSpPr>
          <p:cNvPr id="21" name="Group 20"/>
          <p:cNvGrpSpPr/>
          <p:nvPr userDrawn="1"/>
        </p:nvGrpSpPr>
        <p:grpSpPr>
          <a:xfrm>
            <a:off x="377335" y="6165007"/>
            <a:ext cx="677976" cy="717598"/>
            <a:chOff x="7002740" y="2996952"/>
            <a:chExt cx="1593331" cy="1800200"/>
          </a:xfrm>
        </p:grpSpPr>
        <p:pic>
          <p:nvPicPr>
            <p:cNvPr id="22" name="Picture 24" descr="ID# 16838 - Rotating Globe - PowerPoint Animation"/>
            <p:cNvPicPr>
              <a:picLocks noChangeAspect="1" noChangeArrowheads="1" noCrop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02740" y="2996952"/>
              <a:ext cx="1593331" cy="15933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3" name="Rectangle 22"/>
            <p:cNvSpPr/>
            <p:nvPr/>
          </p:nvSpPr>
          <p:spPr>
            <a:xfrm>
              <a:off x="7164288" y="4337292"/>
              <a:ext cx="1431783" cy="4598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4" name="Subtitle 2"/>
          <p:cNvSpPr txBox="1">
            <a:spLocks/>
          </p:cNvSpPr>
          <p:nvPr userDrawn="1"/>
        </p:nvSpPr>
        <p:spPr>
          <a:xfrm>
            <a:off x="3505200" y="6165007"/>
            <a:ext cx="4293840" cy="5977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chemeClr val="bg1"/>
                </a:solidFill>
              </a:rPr>
              <a:t>Practice Over Theory </a:t>
            </a:r>
          </a:p>
        </p:txBody>
      </p:sp>
    </p:spTree>
    <p:extLst>
      <p:ext uri="{BB962C8B-B14F-4D97-AF65-F5344CB8AC3E}">
        <p14:creationId xmlns:p14="http://schemas.microsoft.com/office/powerpoint/2010/main" val="1597005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D087FC-4CBE-4022-BCFA-CA5B2D0572BF}" type="datetime12">
              <a:rPr lang="en-GB" smtClean="0"/>
              <a:pPr/>
              <a:t>4:20 PM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EBA81C3D-607D-4F9E-B80B-A1047EFF5B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249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7660846-DE2C-4E9B-9F2D-13B922CF7CBB}" type="datetime12">
              <a:rPr lang="en-GB" smtClean="0"/>
              <a:pPr/>
              <a:t>4:20 PM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BA81C3D-607D-4F9E-B80B-A1047EFF5B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023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FCC29E-15BC-4999-9920-ED91DA455959}" type="datetime12">
              <a:rPr lang="en-GB" smtClean="0"/>
              <a:pPr/>
              <a:t>4:20 PM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BA81C3D-607D-4F9E-B80B-A1047EFF5B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81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155C94E-4A36-4129-BF71-1FFCC82432DB}" type="datetime12">
              <a:rPr lang="en-GB" smtClean="0"/>
              <a:pPr/>
              <a:t>4:20 PM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BA81C3D-607D-4F9E-B80B-A1047EFF5B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816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2A5794-AE5B-46B8-991C-4360993F4746}" type="datetime12">
              <a:rPr lang="en-GB" smtClean="0"/>
              <a:pPr/>
              <a:t>4:20 PM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BA81C3D-607D-4F9E-B80B-A1047EFF5B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124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3238B67-21EC-4CB9-9F84-BABCB09D5D91}" type="datetime12">
              <a:rPr lang="en-GB" smtClean="0"/>
              <a:pPr/>
              <a:t>4:20 PM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BA81C3D-607D-4F9E-B80B-A1047EFF5B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80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FE9192-D74C-4046-97B5-1AE136F51C55}" type="datetime12">
              <a:rPr lang="en-GB" smtClean="0"/>
              <a:pPr/>
              <a:t>4:20 PM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BA81C3D-607D-4F9E-B80B-A1047EFF5B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320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10701"/>
            <a:ext cx="8229600" cy="53143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19"/>
          <p:cNvSpPr/>
          <p:nvPr userDrawn="1"/>
        </p:nvSpPr>
        <p:spPr>
          <a:xfrm>
            <a:off x="0" y="0"/>
            <a:ext cx="8153400" cy="1137493"/>
          </a:xfrm>
          <a:custGeom>
            <a:avLst/>
            <a:gdLst>
              <a:gd name="connsiteX0" fmla="*/ 0 w 10282688"/>
              <a:gd name="connsiteY0" fmla="*/ 0 h 908893"/>
              <a:gd name="connsiteX1" fmla="*/ 10282688 w 10282688"/>
              <a:gd name="connsiteY1" fmla="*/ 0 h 908893"/>
              <a:gd name="connsiteX2" fmla="*/ 10282688 w 10282688"/>
              <a:gd name="connsiteY2" fmla="*/ 908893 h 908893"/>
              <a:gd name="connsiteX3" fmla="*/ 0 w 10282688"/>
              <a:gd name="connsiteY3" fmla="*/ 908893 h 908893"/>
              <a:gd name="connsiteX4" fmla="*/ 0 w 10282688"/>
              <a:gd name="connsiteY4" fmla="*/ 0 h 908893"/>
              <a:gd name="connsiteX0" fmla="*/ 0 w 10968488"/>
              <a:gd name="connsiteY0" fmla="*/ 0 h 908893"/>
              <a:gd name="connsiteX1" fmla="*/ 10968488 w 10968488"/>
              <a:gd name="connsiteY1" fmla="*/ 0 h 908893"/>
              <a:gd name="connsiteX2" fmla="*/ 10282688 w 10968488"/>
              <a:gd name="connsiteY2" fmla="*/ 908893 h 908893"/>
              <a:gd name="connsiteX3" fmla="*/ 0 w 10968488"/>
              <a:gd name="connsiteY3" fmla="*/ 908893 h 908893"/>
              <a:gd name="connsiteX4" fmla="*/ 0 w 10968488"/>
              <a:gd name="connsiteY4" fmla="*/ 0 h 908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68488" h="908893">
                <a:moveTo>
                  <a:pt x="0" y="0"/>
                </a:moveTo>
                <a:lnTo>
                  <a:pt x="10968488" y="0"/>
                </a:lnTo>
                <a:lnTo>
                  <a:pt x="10282688" y="908893"/>
                </a:lnTo>
                <a:lnTo>
                  <a:pt x="0" y="908893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-13898" y="1111829"/>
            <a:ext cx="7615237" cy="12770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19"/>
          <p:cNvSpPr/>
          <p:nvPr userDrawn="1"/>
        </p:nvSpPr>
        <p:spPr>
          <a:xfrm rot="21229255">
            <a:off x="7313655" y="13063"/>
            <a:ext cx="1055025" cy="1175504"/>
          </a:xfrm>
          <a:custGeom>
            <a:avLst/>
            <a:gdLst>
              <a:gd name="connsiteX0" fmla="*/ 0 w 10282688"/>
              <a:gd name="connsiteY0" fmla="*/ 0 h 908893"/>
              <a:gd name="connsiteX1" fmla="*/ 10282688 w 10282688"/>
              <a:gd name="connsiteY1" fmla="*/ 0 h 908893"/>
              <a:gd name="connsiteX2" fmla="*/ 10282688 w 10282688"/>
              <a:gd name="connsiteY2" fmla="*/ 908893 h 908893"/>
              <a:gd name="connsiteX3" fmla="*/ 0 w 10282688"/>
              <a:gd name="connsiteY3" fmla="*/ 908893 h 908893"/>
              <a:gd name="connsiteX4" fmla="*/ 0 w 10282688"/>
              <a:gd name="connsiteY4" fmla="*/ 0 h 908893"/>
              <a:gd name="connsiteX0" fmla="*/ 0 w 10968488"/>
              <a:gd name="connsiteY0" fmla="*/ 0 h 908893"/>
              <a:gd name="connsiteX1" fmla="*/ 10968488 w 10968488"/>
              <a:gd name="connsiteY1" fmla="*/ 0 h 908893"/>
              <a:gd name="connsiteX2" fmla="*/ 10282688 w 10968488"/>
              <a:gd name="connsiteY2" fmla="*/ 908893 h 908893"/>
              <a:gd name="connsiteX3" fmla="*/ 0 w 10968488"/>
              <a:gd name="connsiteY3" fmla="*/ 908893 h 908893"/>
              <a:gd name="connsiteX4" fmla="*/ 0 w 10968488"/>
              <a:gd name="connsiteY4" fmla="*/ 0 h 908893"/>
              <a:gd name="connsiteX0" fmla="*/ 11435734 w 22404222"/>
              <a:gd name="connsiteY0" fmla="*/ 0 h 1015573"/>
              <a:gd name="connsiteX1" fmla="*/ 22404222 w 22404222"/>
              <a:gd name="connsiteY1" fmla="*/ 0 h 1015573"/>
              <a:gd name="connsiteX2" fmla="*/ 21718422 w 22404222"/>
              <a:gd name="connsiteY2" fmla="*/ 908893 h 1015573"/>
              <a:gd name="connsiteX3" fmla="*/ 0 w 22404222"/>
              <a:gd name="connsiteY3" fmla="*/ 1015573 h 1015573"/>
              <a:gd name="connsiteX4" fmla="*/ 11435734 w 22404222"/>
              <a:gd name="connsiteY4" fmla="*/ 0 h 1015573"/>
              <a:gd name="connsiteX0" fmla="*/ 17293062 w 22404222"/>
              <a:gd name="connsiteY0" fmla="*/ 0 h 1396573"/>
              <a:gd name="connsiteX1" fmla="*/ 22404222 w 22404222"/>
              <a:gd name="connsiteY1" fmla="*/ 381000 h 1396573"/>
              <a:gd name="connsiteX2" fmla="*/ 21718422 w 22404222"/>
              <a:gd name="connsiteY2" fmla="*/ 1289893 h 1396573"/>
              <a:gd name="connsiteX3" fmla="*/ 0 w 22404222"/>
              <a:gd name="connsiteY3" fmla="*/ 1396573 h 1396573"/>
              <a:gd name="connsiteX4" fmla="*/ 17293062 w 22404222"/>
              <a:gd name="connsiteY4" fmla="*/ 0 h 1396573"/>
              <a:gd name="connsiteX0" fmla="*/ 18966584 w 22404222"/>
              <a:gd name="connsiteY0" fmla="*/ 0 h 1381333"/>
              <a:gd name="connsiteX1" fmla="*/ 22404222 w 22404222"/>
              <a:gd name="connsiteY1" fmla="*/ 365760 h 1381333"/>
              <a:gd name="connsiteX2" fmla="*/ 21718422 w 22404222"/>
              <a:gd name="connsiteY2" fmla="*/ 1274653 h 1381333"/>
              <a:gd name="connsiteX3" fmla="*/ 0 w 22404222"/>
              <a:gd name="connsiteY3" fmla="*/ 1381333 h 1381333"/>
              <a:gd name="connsiteX4" fmla="*/ 18966584 w 22404222"/>
              <a:gd name="connsiteY4" fmla="*/ 0 h 1381333"/>
              <a:gd name="connsiteX0" fmla="*/ 18408743 w 22404222"/>
              <a:gd name="connsiteY0" fmla="*/ 0 h 1427053"/>
              <a:gd name="connsiteX1" fmla="*/ 22404222 w 22404222"/>
              <a:gd name="connsiteY1" fmla="*/ 411480 h 1427053"/>
              <a:gd name="connsiteX2" fmla="*/ 21718422 w 22404222"/>
              <a:gd name="connsiteY2" fmla="*/ 1320373 h 1427053"/>
              <a:gd name="connsiteX3" fmla="*/ 0 w 22404222"/>
              <a:gd name="connsiteY3" fmla="*/ 1427053 h 1427053"/>
              <a:gd name="connsiteX4" fmla="*/ 18408743 w 22404222"/>
              <a:gd name="connsiteY4" fmla="*/ 0 h 1427053"/>
              <a:gd name="connsiteX0" fmla="*/ 18408743 w 24356664"/>
              <a:gd name="connsiteY0" fmla="*/ 0 h 1427053"/>
              <a:gd name="connsiteX1" fmla="*/ 24356664 w 24356664"/>
              <a:gd name="connsiteY1" fmla="*/ 15240 h 1427053"/>
              <a:gd name="connsiteX2" fmla="*/ 21718422 w 24356664"/>
              <a:gd name="connsiteY2" fmla="*/ 1320373 h 1427053"/>
              <a:gd name="connsiteX3" fmla="*/ 0 w 24356664"/>
              <a:gd name="connsiteY3" fmla="*/ 1427053 h 1427053"/>
              <a:gd name="connsiteX4" fmla="*/ 18408743 w 24356664"/>
              <a:gd name="connsiteY4" fmla="*/ 0 h 1427053"/>
              <a:gd name="connsiteX0" fmla="*/ 18408743 w 24356664"/>
              <a:gd name="connsiteY0" fmla="*/ 0 h 1427053"/>
              <a:gd name="connsiteX1" fmla="*/ 24356664 w 24356664"/>
              <a:gd name="connsiteY1" fmla="*/ 15240 h 1427053"/>
              <a:gd name="connsiteX2" fmla="*/ 4704292 w 24356664"/>
              <a:gd name="connsiteY2" fmla="*/ 1396573 h 1427053"/>
              <a:gd name="connsiteX3" fmla="*/ 0 w 24356664"/>
              <a:gd name="connsiteY3" fmla="*/ 1427053 h 1427053"/>
              <a:gd name="connsiteX4" fmla="*/ 18408743 w 24356664"/>
              <a:gd name="connsiteY4" fmla="*/ 0 h 1427053"/>
              <a:gd name="connsiteX0" fmla="*/ 18408743 w 22404222"/>
              <a:gd name="connsiteY0" fmla="*/ 0 h 1427053"/>
              <a:gd name="connsiteX1" fmla="*/ 22404222 w 22404222"/>
              <a:gd name="connsiteY1" fmla="*/ 0 h 1427053"/>
              <a:gd name="connsiteX2" fmla="*/ 4704292 w 22404222"/>
              <a:gd name="connsiteY2" fmla="*/ 1396573 h 1427053"/>
              <a:gd name="connsiteX3" fmla="*/ 0 w 22404222"/>
              <a:gd name="connsiteY3" fmla="*/ 1427053 h 1427053"/>
              <a:gd name="connsiteX4" fmla="*/ 18408743 w 22404222"/>
              <a:gd name="connsiteY4" fmla="*/ 0 h 1427053"/>
              <a:gd name="connsiteX0" fmla="*/ 18408743 w 23519903"/>
              <a:gd name="connsiteY0" fmla="*/ 0 h 1427053"/>
              <a:gd name="connsiteX1" fmla="*/ 23519903 w 23519903"/>
              <a:gd name="connsiteY1" fmla="*/ 0 h 1427053"/>
              <a:gd name="connsiteX2" fmla="*/ 4704292 w 23519903"/>
              <a:gd name="connsiteY2" fmla="*/ 1396573 h 1427053"/>
              <a:gd name="connsiteX3" fmla="*/ 0 w 23519903"/>
              <a:gd name="connsiteY3" fmla="*/ 1427053 h 1427053"/>
              <a:gd name="connsiteX4" fmla="*/ 18408743 w 23519903"/>
              <a:gd name="connsiteY4" fmla="*/ 0 h 1427053"/>
              <a:gd name="connsiteX0" fmla="*/ 18408743 w 22404222"/>
              <a:gd name="connsiteY0" fmla="*/ 0 h 1427053"/>
              <a:gd name="connsiteX1" fmla="*/ 22404222 w 22404222"/>
              <a:gd name="connsiteY1" fmla="*/ 0 h 1427053"/>
              <a:gd name="connsiteX2" fmla="*/ 4704292 w 22404222"/>
              <a:gd name="connsiteY2" fmla="*/ 1396573 h 1427053"/>
              <a:gd name="connsiteX3" fmla="*/ 0 w 22404222"/>
              <a:gd name="connsiteY3" fmla="*/ 1427053 h 1427053"/>
              <a:gd name="connsiteX4" fmla="*/ 18408743 w 22404222"/>
              <a:gd name="connsiteY4" fmla="*/ 0 h 1427053"/>
              <a:gd name="connsiteX0" fmla="*/ 17167669 w 22404222"/>
              <a:gd name="connsiteY0" fmla="*/ 0 h 1427053"/>
              <a:gd name="connsiteX1" fmla="*/ 22404222 w 22404222"/>
              <a:gd name="connsiteY1" fmla="*/ 0 h 1427053"/>
              <a:gd name="connsiteX2" fmla="*/ 4704292 w 22404222"/>
              <a:gd name="connsiteY2" fmla="*/ 1396573 h 1427053"/>
              <a:gd name="connsiteX3" fmla="*/ 0 w 22404222"/>
              <a:gd name="connsiteY3" fmla="*/ 1427053 h 1427053"/>
              <a:gd name="connsiteX4" fmla="*/ 17167669 w 22404222"/>
              <a:gd name="connsiteY4" fmla="*/ 0 h 1427053"/>
              <a:gd name="connsiteX0" fmla="*/ 17167669 w 21872332"/>
              <a:gd name="connsiteY0" fmla="*/ 10437 h 1437490"/>
              <a:gd name="connsiteX1" fmla="*/ 21872332 w 21872332"/>
              <a:gd name="connsiteY1" fmla="*/ 0 h 1437490"/>
              <a:gd name="connsiteX2" fmla="*/ 4704292 w 21872332"/>
              <a:gd name="connsiteY2" fmla="*/ 1407010 h 1437490"/>
              <a:gd name="connsiteX3" fmla="*/ 0 w 21872332"/>
              <a:gd name="connsiteY3" fmla="*/ 1437490 h 1437490"/>
              <a:gd name="connsiteX4" fmla="*/ 17167669 w 21872332"/>
              <a:gd name="connsiteY4" fmla="*/ 10437 h 1437490"/>
              <a:gd name="connsiteX0" fmla="*/ 17167669 w 21872332"/>
              <a:gd name="connsiteY0" fmla="*/ 10437 h 1500941"/>
              <a:gd name="connsiteX1" fmla="*/ 21872332 w 21872332"/>
              <a:gd name="connsiteY1" fmla="*/ 0 h 1500941"/>
              <a:gd name="connsiteX2" fmla="*/ 3817822 w 21872332"/>
              <a:gd name="connsiteY2" fmla="*/ 1500941 h 1500941"/>
              <a:gd name="connsiteX3" fmla="*/ 0 w 21872332"/>
              <a:gd name="connsiteY3" fmla="*/ 1437490 h 1500941"/>
              <a:gd name="connsiteX4" fmla="*/ 17167669 w 21872332"/>
              <a:gd name="connsiteY4" fmla="*/ 10437 h 1500941"/>
              <a:gd name="connsiteX0" fmla="*/ 18054164 w 22758827"/>
              <a:gd name="connsiteY0" fmla="*/ 10437 h 1500941"/>
              <a:gd name="connsiteX1" fmla="*/ 22758827 w 22758827"/>
              <a:gd name="connsiteY1" fmla="*/ 0 h 1500941"/>
              <a:gd name="connsiteX2" fmla="*/ 4704317 w 22758827"/>
              <a:gd name="connsiteY2" fmla="*/ 1500941 h 1500941"/>
              <a:gd name="connsiteX3" fmla="*/ 0 w 22758827"/>
              <a:gd name="connsiteY3" fmla="*/ 1500111 h 1500941"/>
              <a:gd name="connsiteX4" fmla="*/ 18054164 w 22758827"/>
              <a:gd name="connsiteY4" fmla="*/ 10437 h 1500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758827" h="1500941">
                <a:moveTo>
                  <a:pt x="18054164" y="10437"/>
                </a:moveTo>
                <a:lnTo>
                  <a:pt x="22758827" y="0"/>
                </a:lnTo>
                <a:lnTo>
                  <a:pt x="4704317" y="1500941"/>
                </a:lnTo>
                <a:lnTo>
                  <a:pt x="0" y="1500111"/>
                </a:lnTo>
                <a:lnTo>
                  <a:pt x="18054164" y="10437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/>
          <p:cNvSpPr/>
          <p:nvPr userDrawn="1"/>
        </p:nvSpPr>
        <p:spPr>
          <a:xfrm>
            <a:off x="0" y="6709430"/>
            <a:ext cx="9144000" cy="148570"/>
          </a:xfrm>
          <a:prstGeom prst="rect">
            <a:avLst/>
          </a:prstGeom>
          <a:solidFill>
            <a:srgbClr val="00206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TextBox 20"/>
          <p:cNvSpPr txBox="1"/>
          <p:nvPr userDrawn="1"/>
        </p:nvSpPr>
        <p:spPr>
          <a:xfrm>
            <a:off x="-2909047" y="6336268"/>
            <a:ext cx="2451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…practice over theory 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10400" cy="7191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22" name="Group 16"/>
          <p:cNvGrpSpPr>
            <a:grpSpLocks/>
          </p:cNvGrpSpPr>
          <p:nvPr userDrawn="1"/>
        </p:nvGrpSpPr>
        <p:grpSpPr bwMode="auto">
          <a:xfrm>
            <a:off x="8065279" y="249079"/>
            <a:ext cx="766763" cy="765175"/>
            <a:chOff x="8458200" y="152400"/>
            <a:chExt cx="685800" cy="685800"/>
          </a:xfrm>
        </p:grpSpPr>
        <p:sp>
          <p:nvSpPr>
            <p:cNvPr id="23" name="Oval 28"/>
            <p:cNvSpPr>
              <a:spLocks noChangeArrowheads="1"/>
            </p:cNvSpPr>
            <p:nvPr/>
          </p:nvSpPr>
          <p:spPr bwMode="auto">
            <a:xfrm>
              <a:off x="8458200" y="152400"/>
              <a:ext cx="685800" cy="6858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4" name="Oval 29"/>
            <p:cNvSpPr>
              <a:spLocks noChangeArrowheads="1"/>
            </p:cNvSpPr>
            <p:nvPr/>
          </p:nvSpPr>
          <p:spPr bwMode="auto">
            <a:xfrm>
              <a:off x="8617226" y="311756"/>
              <a:ext cx="367748" cy="3670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5" name="Oval 30"/>
            <p:cNvSpPr>
              <a:spLocks noChangeArrowheads="1"/>
            </p:cNvSpPr>
            <p:nvPr/>
          </p:nvSpPr>
          <p:spPr bwMode="auto">
            <a:xfrm>
              <a:off x="8698159" y="391434"/>
              <a:ext cx="210141" cy="21057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6" name="Oval 31"/>
            <p:cNvSpPr>
              <a:spLocks noChangeArrowheads="1"/>
            </p:cNvSpPr>
            <p:nvPr/>
          </p:nvSpPr>
          <p:spPr bwMode="auto">
            <a:xfrm>
              <a:off x="8743595" y="429850"/>
              <a:ext cx="127789" cy="12663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7" name="Line 32"/>
            <p:cNvSpPr>
              <a:spLocks noChangeShapeType="1"/>
            </p:cNvSpPr>
            <p:nvPr/>
          </p:nvSpPr>
          <p:spPr bwMode="auto">
            <a:xfrm>
              <a:off x="8810329" y="152400"/>
              <a:ext cx="0" cy="1593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33"/>
            <p:cNvSpPr>
              <a:spLocks noChangeShapeType="1"/>
            </p:cNvSpPr>
            <p:nvPr/>
          </p:nvSpPr>
          <p:spPr bwMode="auto">
            <a:xfrm>
              <a:off x="8791871" y="678844"/>
              <a:ext cx="0" cy="1593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34"/>
            <p:cNvSpPr>
              <a:spLocks noChangeShapeType="1"/>
            </p:cNvSpPr>
            <p:nvPr/>
          </p:nvSpPr>
          <p:spPr bwMode="auto">
            <a:xfrm>
              <a:off x="8458200" y="491032"/>
              <a:ext cx="15902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35"/>
            <p:cNvSpPr>
              <a:spLocks noChangeShapeType="1"/>
            </p:cNvSpPr>
            <p:nvPr/>
          </p:nvSpPr>
          <p:spPr bwMode="auto">
            <a:xfrm>
              <a:off x="8984974" y="503836"/>
              <a:ext cx="15902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" name="TextBox 30"/>
          <p:cNvSpPr txBox="1"/>
          <p:nvPr userDrawn="1"/>
        </p:nvSpPr>
        <p:spPr>
          <a:xfrm>
            <a:off x="8079618" y="797193"/>
            <a:ext cx="808489" cy="338554"/>
          </a:xfrm>
          <a:prstGeom prst="rect">
            <a:avLst/>
          </a:prstGeom>
          <a:noFill/>
        </p:spPr>
        <p:txBody>
          <a:bodyPr spcFirstLastPara="1">
            <a:prstTxWarp prst="textArchDown">
              <a:avLst>
                <a:gd name="adj" fmla="val 21561809"/>
              </a:avLst>
            </a:prstTxWarp>
            <a:spAutoFit/>
          </a:bodyPr>
          <a:lstStyle/>
          <a:p>
            <a:pPr>
              <a:defRPr/>
            </a:pPr>
            <a:r>
              <a:rPr lang="en-GB" sz="1200" dirty="0"/>
              <a:t>…since 1995</a:t>
            </a:r>
          </a:p>
        </p:txBody>
      </p:sp>
      <p:sp>
        <p:nvSpPr>
          <p:cNvPr id="32" name="TextBox 31"/>
          <p:cNvSpPr txBox="1"/>
          <p:nvPr userDrawn="1"/>
        </p:nvSpPr>
        <p:spPr>
          <a:xfrm>
            <a:off x="10105072" y="1135747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002060"/>
                </a:solidFill>
                <a:latin typeface="Bodoni MT Black" pitchFamily="18" charset="0"/>
              </a:rPr>
              <a:t>DataPro</a:t>
            </a:r>
          </a:p>
        </p:txBody>
      </p:sp>
    </p:spTree>
    <p:extLst>
      <p:ext uri="{BB962C8B-B14F-4D97-AF65-F5344CB8AC3E}">
        <p14:creationId xmlns:p14="http://schemas.microsoft.com/office/powerpoint/2010/main" val="4249646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057400" y="1676401"/>
            <a:ext cx="5029200" cy="27138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ln w="1143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NIGERIA DATA PROTECTION REGULATION (NDPR) &amp; OTHER APPLICATIONS</a:t>
            </a:r>
            <a:endParaRPr lang="en-GB" sz="3600" dirty="0">
              <a:ln w="11430"/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411760" y="5672336"/>
            <a:ext cx="429384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/>
              <a:t>Practice Over Theory 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032288" y="3068960"/>
            <a:ext cx="0" cy="13982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611560" y="3071684"/>
            <a:ext cx="1268234" cy="1265608"/>
            <a:chOff x="8458200" y="152400"/>
            <a:chExt cx="685800" cy="685800"/>
          </a:xfrm>
        </p:grpSpPr>
        <p:sp>
          <p:nvSpPr>
            <p:cNvPr id="9" name="Oval 28"/>
            <p:cNvSpPr>
              <a:spLocks noChangeArrowheads="1"/>
            </p:cNvSpPr>
            <p:nvPr/>
          </p:nvSpPr>
          <p:spPr bwMode="auto">
            <a:xfrm>
              <a:off x="8458200" y="152400"/>
              <a:ext cx="685800" cy="685800"/>
            </a:xfrm>
            <a:prstGeom prst="ellipse">
              <a:avLst/>
            </a:prstGeom>
            <a:noFill/>
            <a:ln w="25400">
              <a:solidFill>
                <a:schemeClr val="tx2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0" name="Oval 29"/>
            <p:cNvSpPr>
              <a:spLocks noChangeArrowheads="1"/>
            </p:cNvSpPr>
            <p:nvPr/>
          </p:nvSpPr>
          <p:spPr bwMode="auto">
            <a:xfrm>
              <a:off x="8617226" y="311756"/>
              <a:ext cx="367748" cy="367088"/>
            </a:xfrm>
            <a:prstGeom prst="ellipse">
              <a:avLst/>
            </a:prstGeom>
            <a:noFill/>
            <a:ln w="25400">
              <a:solidFill>
                <a:schemeClr val="tx2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1" name="Oval 30"/>
            <p:cNvSpPr>
              <a:spLocks noChangeArrowheads="1"/>
            </p:cNvSpPr>
            <p:nvPr/>
          </p:nvSpPr>
          <p:spPr bwMode="auto">
            <a:xfrm>
              <a:off x="8698159" y="391434"/>
              <a:ext cx="210141" cy="210578"/>
            </a:xfrm>
            <a:prstGeom prst="ellipse">
              <a:avLst/>
            </a:prstGeom>
            <a:noFill/>
            <a:ln w="25400">
              <a:solidFill>
                <a:schemeClr val="tx2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2" name="Oval 31"/>
            <p:cNvSpPr>
              <a:spLocks noChangeArrowheads="1"/>
            </p:cNvSpPr>
            <p:nvPr/>
          </p:nvSpPr>
          <p:spPr bwMode="auto">
            <a:xfrm>
              <a:off x="8743595" y="429850"/>
              <a:ext cx="127789" cy="126632"/>
            </a:xfrm>
            <a:prstGeom prst="ellipse">
              <a:avLst/>
            </a:prstGeom>
            <a:noFill/>
            <a:ln w="25400">
              <a:solidFill>
                <a:schemeClr val="tx2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3" name="Line 32"/>
            <p:cNvSpPr>
              <a:spLocks noChangeShapeType="1"/>
            </p:cNvSpPr>
            <p:nvPr/>
          </p:nvSpPr>
          <p:spPr bwMode="auto">
            <a:xfrm>
              <a:off x="8810329" y="152400"/>
              <a:ext cx="0" cy="159356"/>
            </a:xfrm>
            <a:prstGeom prst="line">
              <a:avLst/>
            </a:prstGeom>
            <a:noFill/>
            <a:ln w="25400">
              <a:solidFill>
                <a:schemeClr val="tx2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" name="Line 33"/>
            <p:cNvSpPr>
              <a:spLocks noChangeShapeType="1"/>
            </p:cNvSpPr>
            <p:nvPr/>
          </p:nvSpPr>
          <p:spPr bwMode="auto">
            <a:xfrm>
              <a:off x="8791871" y="678844"/>
              <a:ext cx="0" cy="159356"/>
            </a:xfrm>
            <a:prstGeom prst="line">
              <a:avLst/>
            </a:prstGeom>
            <a:noFill/>
            <a:ln w="25400">
              <a:solidFill>
                <a:schemeClr val="tx2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" name="Line 34"/>
            <p:cNvSpPr>
              <a:spLocks noChangeShapeType="1"/>
            </p:cNvSpPr>
            <p:nvPr/>
          </p:nvSpPr>
          <p:spPr bwMode="auto">
            <a:xfrm>
              <a:off x="8458200" y="491032"/>
              <a:ext cx="159026" cy="0"/>
            </a:xfrm>
            <a:prstGeom prst="line">
              <a:avLst/>
            </a:prstGeom>
            <a:noFill/>
            <a:ln w="25400">
              <a:solidFill>
                <a:schemeClr val="tx2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" name="Line 35"/>
            <p:cNvSpPr>
              <a:spLocks noChangeShapeType="1"/>
            </p:cNvSpPr>
            <p:nvPr/>
          </p:nvSpPr>
          <p:spPr bwMode="auto">
            <a:xfrm>
              <a:off x="8984974" y="503836"/>
              <a:ext cx="159026" cy="0"/>
            </a:xfrm>
            <a:prstGeom prst="line">
              <a:avLst/>
            </a:prstGeom>
            <a:noFill/>
            <a:ln w="25400">
              <a:solidFill>
                <a:schemeClr val="tx2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513674" y="4267119"/>
            <a:ext cx="18980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 DataPro Ltd       	S</a:t>
            </a:r>
            <a:r>
              <a:rPr lang="en-GB" sz="1000" dirty="0"/>
              <a:t>ince 1995   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7115193" y="3068960"/>
            <a:ext cx="0" cy="13982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18"/>
          <p:cNvGrpSpPr/>
          <p:nvPr/>
        </p:nvGrpSpPr>
        <p:grpSpPr>
          <a:xfrm>
            <a:off x="7169669" y="2996952"/>
            <a:ext cx="1593331" cy="1800200"/>
            <a:chOff x="7002740" y="2996952"/>
            <a:chExt cx="1593331" cy="1800200"/>
          </a:xfrm>
        </p:grpSpPr>
        <p:pic>
          <p:nvPicPr>
            <p:cNvPr id="20" name="Picture 24" descr="ID# 16838 - Rotating Globe - PowerPoint Animation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02740" y="2996952"/>
              <a:ext cx="1593331" cy="15933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Rectangle 20"/>
            <p:cNvSpPr/>
            <p:nvPr/>
          </p:nvSpPr>
          <p:spPr>
            <a:xfrm>
              <a:off x="7164288" y="4337292"/>
              <a:ext cx="1431783" cy="4598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2209800" y="4467240"/>
            <a:ext cx="4724400" cy="52322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14 April, 2021</a:t>
            </a: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1780021" y="914402"/>
            <a:ext cx="5583958" cy="9143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u="sng" dirty="0">
                <a:ln w="1143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ABCON AGM 2021</a:t>
            </a:r>
            <a:endParaRPr lang="en-GB" sz="2000" u="sng" dirty="0">
              <a:ln w="11430"/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98238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3FE96-A615-4EAB-AB44-361B1D27A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UNLOCKING OPPORTUNITIES WITH  NDPR COMPLIANCE</a:t>
            </a:r>
            <a:endParaRPr lang="en-US" dirty="0"/>
          </a:p>
        </p:txBody>
      </p:sp>
      <p:pic>
        <p:nvPicPr>
          <p:cNvPr id="1026" name="Picture 2" descr="Confluence Mobile - ECMWF Confluence Wiki">
            <a:extLst>
              <a:ext uri="{FF2B5EF4-FFF2-40B4-BE49-F238E27FC236}">
                <a16:creationId xmlns:a16="http://schemas.microsoft.com/office/drawing/2014/main" id="{87B9ED3A-0B02-42D4-A29A-A39572B09F1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416143"/>
            <a:ext cx="9203895" cy="5137057"/>
          </a:xfrm>
        </p:spPr>
      </p:pic>
    </p:spTree>
    <p:extLst>
      <p:ext uri="{BB962C8B-B14F-4D97-AF65-F5344CB8AC3E}">
        <p14:creationId xmlns:p14="http://schemas.microsoft.com/office/powerpoint/2010/main" val="30706171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F47C08-7A0C-420D-B872-419DEED3F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AML/CFT COMPLIANCE</a:t>
            </a:r>
          </a:p>
        </p:txBody>
      </p:sp>
      <p:pic>
        <p:nvPicPr>
          <p:cNvPr id="2060" name="Picture 12" descr="AML RegTech – Money Laundering Software">
            <a:extLst>
              <a:ext uri="{FF2B5EF4-FFF2-40B4-BE49-F238E27FC236}">
                <a16:creationId xmlns:a16="http://schemas.microsoft.com/office/drawing/2014/main" id="{FCEE0231-B4E1-4601-8F18-A3BACBEAFDF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19200"/>
            <a:ext cx="9144000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1933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22E2B-986A-4C30-8E0A-0943D303E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API TECHNOLOGY</a:t>
            </a:r>
          </a:p>
        </p:txBody>
      </p:sp>
      <p:pic>
        <p:nvPicPr>
          <p:cNvPr id="3074" name="Picture 2" descr="DataPro Limited | Compliance | Due Diligence | Rating Agency">
            <a:extLst>
              <a:ext uri="{FF2B5EF4-FFF2-40B4-BE49-F238E27FC236}">
                <a16:creationId xmlns:a16="http://schemas.microsoft.com/office/drawing/2014/main" id="{E8585509-AED6-4B4B-969D-A146AE43E2C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19200"/>
            <a:ext cx="9144000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63667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765887-3396-403D-A62E-28F94F647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AVAILABLE TO ALL ABCON MEMBERS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69"/>
          <a:stretch/>
        </p:blipFill>
        <p:spPr>
          <a:xfrm>
            <a:off x="1066800" y="1257300"/>
            <a:ext cx="7569199" cy="5372100"/>
          </a:xfrm>
        </p:spPr>
      </p:pic>
    </p:spTree>
    <p:extLst>
      <p:ext uri="{BB962C8B-B14F-4D97-AF65-F5344CB8AC3E}">
        <p14:creationId xmlns:p14="http://schemas.microsoft.com/office/powerpoint/2010/main" val="32040546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A7AE51-5CF5-403E-95FC-EC9157DB5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FUNCTIONALITY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2B4BE0E-5B9B-429F-AE71-D98852ABFAE5}"/>
              </a:ext>
            </a:extLst>
          </p:cNvPr>
          <p:cNvSpPr txBox="1"/>
          <p:nvPr/>
        </p:nvSpPr>
        <p:spPr>
          <a:xfrm>
            <a:off x="251460" y="1459358"/>
            <a:ext cx="264414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Our API platform enables end-users perform the following searches and verifications in line with KYC and Due Diligence Requirements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9D157B94-5298-4686-9EB1-05D781C6CBA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0502" y="4024630"/>
            <a:ext cx="717938" cy="623570"/>
          </a:xfrm>
          <a:prstGeom prst="rect">
            <a:avLst/>
          </a:prstGeom>
        </p:spPr>
      </p:pic>
      <p:pic>
        <p:nvPicPr>
          <p:cNvPr id="17" name="Picture 16" descr="A picture containing text&#10;&#10;Description automatically generated">
            <a:extLst>
              <a:ext uri="{FF2B5EF4-FFF2-40B4-BE49-F238E27FC236}">
                <a16:creationId xmlns:a16="http://schemas.microsoft.com/office/drawing/2014/main" id="{69691E74-3BC5-4150-85B3-1DCA8B4E75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9404" y="1524000"/>
            <a:ext cx="3097036" cy="479818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0E06182B-1C17-467B-8DC8-72283A8FDF8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9027"/>
          <a:stretch/>
        </p:blipFill>
        <p:spPr>
          <a:xfrm>
            <a:off x="5790169" y="5643822"/>
            <a:ext cx="778271" cy="678358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912C2A97-1FC7-42CD-BA52-C3EE318C1576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9818"/>
          <a:stretch/>
        </p:blipFill>
        <p:spPr>
          <a:xfrm>
            <a:off x="5806440" y="4805286"/>
            <a:ext cx="665173" cy="550918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CA0F1B32-54A4-4F09-B1C5-EDF424DFB8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305465"/>
            <a:ext cx="861846" cy="862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4E805428-7909-49F3-8636-17EFB3FD4796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12963" t="19098" r="10000" b="21160"/>
          <a:stretch/>
        </p:blipFill>
        <p:spPr>
          <a:xfrm>
            <a:off x="5814304" y="2960572"/>
            <a:ext cx="906535" cy="708219"/>
          </a:xfrm>
          <a:prstGeom prst="rect">
            <a:avLst/>
          </a:prstGeom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0A813B33-F399-4789-B9CE-57C6022AAA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2640" y="2132959"/>
            <a:ext cx="627948" cy="557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BD4CFFC6-2866-4D57-8110-75F716BEF809}"/>
              </a:ext>
            </a:extLst>
          </p:cNvPr>
          <p:cNvSpPr txBox="1"/>
          <p:nvPr/>
        </p:nvSpPr>
        <p:spPr>
          <a:xfrm>
            <a:off x="6949440" y="1295400"/>
            <a:ext cx="2133600" cy="7386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/>
              <a:t>ID VERIFICATION</a:t>
            </a:r>
          </a:p>
          <a:p>
            <a:r>
              <a:rPr lang="en-US" sz="1400" dirty="0"/>
              <a:t>(</a:t>
            </a:r>
            <a:r>
              <a:rPr lang="en-US" sz="1400" dirty="0" err="1"/>
              <a:t>BVN</a:t>
            </a:r>
            <a:r>
              <a:rPr lang="en-US" sz="1400" dirty="0"/>
              <a:t>, Voters Card, Drivers License, Passport, NIN)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A6A89A9-A6EF-401A-88F2-33EC7044CACE}"/>
              </a:ext>
            </a:extLst>
          </p:cNvPr>
          <p:cNvSpPr txBox="1"/>
          <p:nvPr/>
        </p:nvSpPr>
        <p:spPr>
          <a:xfrm>
            <a:off x="6949440" y="2400070"/>
            <a:ext cx="2133600" cy="3077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/>
              <a:t>ADDRESS VERIFICATION</a:t>
            </a:r>
            <a:endParaRPr lang="en-US" sz="14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5F749AF-A436-426A-AEF2-C8469437E096}"/>
              </a:ext>
            </a:extLst>
          </p:cNvPr>
          <p:cNvSpPr txBox="1"/>
          <p:nvPr/>
        </p:nvSpPr>
        <p:spPr>
          <a:xfrm>
            <a:off x="6949440" y="3167518"/>
            <a:ext cx="2133600" cy="3077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/>
              <a:t>CAC COMPANY SEARCH</a:t>
            </a:r>
            <a:endParaRPr lang="en-US" sz="14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7C6B6B0-350F-4DFD-A58A-26D025D61415}"/>
              </a:ext>
            </a:extLst>
          </p:cNvPr>
          <p:cNvSpPr txBox="1"/>
          <p:nvPr/>
        </p:nvSpPr>
        <p:spPr>
          <a:xfrm>
            <a:off x="6949440" y="3962400"/>
            <a:ext cx="2133600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/>
              <a:t>POLITICALLY EXPOSED PERSONS SEARCH</a:t>
            </a:r>
            <a:endParaRPr lang="en-US" sz="1400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7103054-1015-4538-B513-9245DADDEC40}"/>
              </a:ext>
            </a:extLst>
          </p:cNvPr>
          <p:cNvSpPr txBox="1"/>
          <p:nvPr/>
        </p:nvSpPr>
        <p:spPr>
          <a:xfrm>
            <a:off x="6949440" y="4876800"/>
            <a:ext cx="2133600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/>
              <a:t>SANCTIONED PERSONS SEARCH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E0E0CDE-5AD1-42F4-9D7F-8831A4FC91C2}"/>
              </a:ext>
            </a:extLst>
          </p:cNvPr>
          <p:cNvSpPr txBox="1"/>
          <p:nvPr/>
        </p:nvSpPr>
        <p:spPr>
          <a:xfrm>
            <a:off x="6949440" y="5829112"/>
            <a:ext cx="2133600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/>
              <a:t>BLACK-LISTED PERSONS SEARCH</a:t>
            </a:r>
          </a:p>
        </p:txBody>
      </p:sp>
    </p:spTree>
    <p:extLst>
      <p:ext uri="{BB962C8B-B14F-4D97-AF65-F5344CB8AC3E}">
        <p14:creationId xmlns:p14="http://schemas.microsoft.com/office/powerpoint/2010/main" val="11877755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99019-B121-4027-A53C-A0DC2A0F7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API VALUE ADDED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7653589"/>
              </p:ext>
            </p:extLst>
          </p:nvPr>
        </p:nvGraphicFramePr>
        <p:xfrm>
          <a:off x="457200" y="1310701"/>
          <a:ext cx="8229600" cy="53143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042291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DBA0C-924E-4C27-AAB7-612C50CF9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CONCLUSION</a:t>
            </a:r>
          </a:p>
        </p:txBody>
      </p:sp>
      <p:pic>
        <p:nvPicPr>
          <p:cNvPr id="1028" name="Picture 4" descr="Business Sustainability and Waste Recycling Culture - Binnabook">
            <a:extLst>
              <a:ext uri="{FF2B5EF4-FFF2-40B4-BE49-F238E27FC236}">
                <a16:creationId xmlns:a16="http://schemas.microsoft.com/office/drawing/2014/main" id="{4AC6CD8D-1999-462D-B83B-06483DAA89E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19200"/>
            <a:ext cx="9144000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31856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2971800"/>
            <a:ext cx="6520256" cy="3353870"/>
          </a:xfrm>
        </p:spPr>
      </p:pic>
      <p:sp>
        <p:nvSpPr>
          <p:cNvPr id="5" name="TextBox 4"/>
          <p:cNvSpPr txBox="1"/>
          <p:nvPr/>
        </p:nvSpPr>
        <p:spPr>
          <a:xfrm>
            <a:off x="1600200" y="1447800"/>
            <a:ext cx="5943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/>
              <a:t>THANK YOU </a:t>
            </a:r>
          </a:p>
        </p:txBody>
      </p:sp>
    </p:spTree>
    <p:extLst>
      <p:ext uri="{BB962C8B-B14F-4D97-AF65-F5344CB8AC3E}">
        <p14:creationId xmlns:p14="http://schemas.microsoft.com/office/powerpoint/2010/main" val="951249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400" dirty="0"/>
              <a:t>Q &amp; A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90" y="1219200"/>
            <a:ext cx="8228743" cy="5475854"/>
          </a:xfrm>
        </p:spPr>
      </p:pic>
    </p:spTree>
    <p:extLst>
      <p:ext uri="{BB962C8B-B14F-4D97-AF65-F5344CB8AC3E}">
        <p14:creationId xmlns:p14="http://schemas.microsoft.com/office/powerpoint/2010/main" val="40499800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CONTACT</a:t>
            </a:r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23550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CONTENTS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3935589"/>
              </p:ext>
            </p:extLst>
          </p:nvPr>
        </p:nvGraphicFramePr>
        <p:xfrm>
          <a:off x="457200" y="1311275"/>
          <a:ext cx="8229600" cy="5313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1C3D-607D-4F9E-B80B-A1047EFF5B8E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7" name="Content Placeholder 3" descr="payments 2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200" y="2347124"/>
            <a:ext cx="4038600" cy="3032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236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68CEA-7020-438B-936C-41D0A0122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TALKING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9934B0-3CAF-4C33-B457-E20F098913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29687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What is NDPR?</a:t>
            </a:r>
          </a:p>
          <a:p>
            <a:r>
              <a:rPr lang="en-US" dirty="0"/>
              <a:t>Why should BDCs Comply?</a:t>
            </a:r>
          </a:p>
          <a:p>
            <a:r>
              <a:rPr lang="en-US" dirty="0"/>
              <a:t>What benefits to BDCs?</a:t>
            </a:r>
          </a:p>
          <a:p>
            <a:r>
              <a:rPr lang="en-US" dirty="0"/>
              <a:t>How can it help BDCs to become more effective?</a:t>
            </a:r>
          </a:p>
          <a:p>
            <a:r>
              <a:rPr lang="en-US" dirty="0"/>
              <a:t>Any nexus between Cybercrime and NDPR violation nexus?</a:t>
            </a:r>
          </a:p>
          <a:p>
            <a:r>
              <a:rPr lang="en-US" dirty="0"/>
              <a:t>How can BDCs use NDPR Compliance to unlock opportunities?</a:t>
            </a:r>
          </a:p>
          <a:p>
            <a:r>
              <a:rPr lang="en-US" dirty="0"/>
              <a:t>How can BDCs relate to RegTech &amp; New Technologies</a:t>
            </a:r>
          </a:p>
          <a:p>
            <a:r>
              <a:rPr lang="en-US" dirty="0"/>
              <a:t>What new applications can help BDCs in Compliance obligations?</a:t>
            </a:r>
          </a:p>
          <a:p>
            <a:r>
              <a:rPr lang="en-US" dirty="0"/>
              <a:t>What is API?</a:t>
            </a:r>
          </a:p>
          <a:p>
            <a:r>
              <a:rPr lang="en-US" dirty="0"/>
              <a:t>What is the nexus between API &amp; Compliance?</a:t>
            </a:r>
          </a:p>
          <a:p>
            <a:r>
              <a:rPr lang="en-US" dirty="0"/>
              <a:t>How can BDCs leverage on API for Compliance functionality and greater productivity?</a:t>
            </a:r>
          </a:p>
        </p:txBody>
      </p:sp>
    </p:spTree>
    <p:extLst>
      <p:ext uri="{BB962C8B-B14F-4D97-AF65-F5344CB8AC3E}">
        <p14:creationId xmlns:p14="http://schemas.microsoft.com/office/powerpoint/2010/main" val="2142458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E5A7DE-7C31-4C4D-9691-2455640D6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WE LIVE IN A NEW WORLD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49413-3496-4074-8C3F-6E8E6A6108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55626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Globalized, borderless World.</a:t>
            </a:r>
          </a:p>
          <a:p>
            <a:r>
              <a:rPr lang="en-US" dirty="0"/>
              <a:t>Interconnected, Dynamic and constantly changing </a:t>
            </a:r>
          </a:p>
          <a:p>
            <a:r>
              <a:rPr lang="en-US" dirty="0"/>
              <a:t>New Technologies, Social Media are redefining how we live and conduct business</a:t>
            </a:r>
          </a:p>
          <a:p>
            <a:r>
              <a:rPr lang="en-US" dirty="0"/>
              <a:t>Digitalization is driving companies and commerce</a:t>
            </a:r>
          </a:p>
          <a:p>
            <a:r>
              <a:rPr lang="en-US" dirty="0"/>
              <a:t>Data is the new Gold. A new paradigm shift has emerged</a:t>
            </a:r>
          </a:p>
          <a:p>
            <a:r>
              <a:rPr lang="en-US" dirty="0"/>
              <a:t>Regulation &amp; Compliance affect BDC Operations</a:t>
            </a:r>
          </a:p>
          <a:p>
            <a:r>
              <a:rPr lang="en-US" dirty="0"/>
              <a:t>So much </a:t>
            </a:r>
            <a:r>
              <a:rPr lang="en-US" b="1" dirty="0">
                <a:solidFill>
                  <a:srgbClr val="FF0000"/>
                </a:solidFill>
              </a:rPr>
              <a:t>Collaboration, Cooperation </a:t>
            </a:r>
            <a:r>
              <a:rPr lang="en-US" dirty="0"/>
              <a:t>and </a:t>
            </a:r>
            <a:r>
              <a:rPr lang="en-US" b="1" dirty="0">
                <a:solidFill>
                  <a:srgbClr val="FF0000"/>
                </a:solidFill>
              </a:rPr>
              <a:t>Coordination</a:t>
            </a:r>
            <a:r>
              <a:rPr lang="en-US" dirty="0"/>
              <a:t> by Regulators, LEAs and Supervisors on Compliance issues. No hiding Place for defaulters</a:t>
            </a:r>
          </a:p>
          <a:p>
            <a:r>
              <a:rPr lang="en-US" b="1" dirty="0">
                <a:solidFill>
                  <a:srgbClr val="FF0000"/>
                </a:solidFill>
              </a:rPr>
              <a:t>Zero Tolerance </a:t>
            </a:r>
            <a:r>
              <a:rPr lang="en-US" dirty="0"/>
              <a:t>to Non Compliance is a </a:t>
            </a:r>
            <a:r>
              <a:rPr lang="en-US" b="1" dirty="0">
                <a:solidFill>
                  <a:srgbClr val="FF0000"/>
                </a:solidFill>
              </a:rPr>
              <a:t>Survival- kit</a:t>
            </a:r>
          </a:p>
        </p:txBody>
      </p:sp>
    </p:spTree>
    <p:extLst>
      <p:ext uri="{BB962C8B-B14F-4D97-AF65-F5344CB8AC3E}">
        <p14:creationId xmlns:p14="http://schemas.microsoft.com/office/powerpoint/2010/main" val="195289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NDPR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/>
              <a:t>On the 25</a:t>
            </a:r>
            <a:r>
              <a:rPr lang="en-US" baseline="30000"/>
              <a:t>th</a:t>
            </a:r>
            <a:r>
              <a:rPr lang="en-US"/>
              <a:t> of January 2019,  the National Information Technology Development Agency (</a:t>
            </a:r>
            <a:r>
              <a:rPr lang="en-US" b="1">
                <a:solidFill>
                  <a:srgbClr val="FF0000"/>
                </a:solidFill>
              </a:rPr>
              <a:t>NITDA</a:t>
            </a:r>
            <a:r>
              <a:rPr lang="en-US"/>
              <a:t>)  issued the  </a:t>
            </a:r>
            <a:r>
              <a:rPr lang="en-US" b="1">
                <a:solidFill>
                  <a:srgbClr val="FF0000"/>
                </a:solidFill>
              </a:rPr>
              <a:t>Nigeria Data Protection Regulation (NDPR) </a:t>
            </a:r>
            <a:r>
              <a:rPr lang="en-US"/>
              <a:t>to align Nigeria to the other parts of the world in advancing the cause and spirit of data protection and privacy needed for operationalizing the now digital and virtual world.</a:t>
            </a:r>
          </a:p>
          <a:p>
            <a:r>
              <a:rPr lang="en-US"/>
              <a:t>The </a:t>
            </a:r>
            <a:r>
              <a:rPr lang="en-US" b="1">
                <a:solidFill>
                  <a:srgbClr val="FF0000"/>
                </a:solidFill>
              </a:rPr>
              <a:t>NDPR </a:t>
            </a:r>
            <a:r>
              <a:rPr lang="en-US"/>
              <a:t> is mirrored after the European </a:t>
            </a:r>
            <a:r>
              <a:rPr lang="en-US" b="1">
                <a:solidFill>
                  <a:srgbClr val="FF0000"/>
                </a:solidFill>
              </a:rPr>
              <a:t>GDPR</a:t>
            </a:r>
            <a:r>
              <a:rPr lang="en-US"/>
              <a:t> which is touted as the most functional and comprehensive framework in the world.</a:t>
            </a:r>
          </a:p>
          <a:p>
            <a:r>
              <a:rPr lang="en-US"/>
              <a:t>The </a:t>
            </a:r>
            <a:r>
              <a:rPr lang="en-US" b="1">
                <a:solidFill>
                  <a:srgbClr val="FF0000"/>
                </a:solidFill>
              </a:rPr>
              <a:t>NDPR</a:t>
            </a:r>
            <a:r>
              <a:rPr lang="en-US"/>
              <a:t>  mandates  Data Collectors and Processors of personal data to set up Policies, Programs, Processes, Procedures and Internal Controls to fulfil their compliance obligations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797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DATA PROTECTION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4800" y="1371600"/>
            <a:ext cx="4495800" cy="5334000"/>
          </a:xfrm>
        </p:spPr>
        <p:txBody>
          <a:bodyPr>
            <a:normAutofit fontScale="92500" lnSpcReduction="20000"/>
          </a:bodyPr>
          <a:lstStyle/>
          <a:p>
            <a:r>
              <a:rPr lang="en-US"/>
              <a:t>Data Protection is about Data Security</a:t>
            </a:r>
          </a:p>
          <a:p>
            <a:r>
              <a:rPr lang="en-US"/>
              <a:t>It ensures that personal data is safeguarded from unlawful access by unauthorized parties</a:t>
            </a:r>
          </a:p>
          <a:p>
            <a:r>
              <a:rPr lang="en-US"/>
              <a:t>It protects organizational assets by “keeping threats out”</a:t>
            </a:r>
          </a:p>
          <a:p>
            <a:r>
              <a:rPr lang="en-US"/>
              <a:t>Data Protection is a Governance issue</a:t>
            </a:r>
          </a:p>
          <a:p>
            <a:r>
              <a:rPr lang="en-US"/>
              <a:t>If you collect personal data, then you have the responsibility of protecting it from unauthorized access</a:t>
            </a:r>
          </a:p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1752600"/>
            <a:ext cx="3390446" cy="4267200"/>
          </a:xfrm>
        </p:spPr>
      </p:pic>
    </p:spTree>
    <p:extLst>
      <p:ext uri="{BB962C8B-B14F-4D97-AF65-F5344CB8AC3E}">
        <p14:creationId xmlns:p14="http://schemas.microsoft.com/office/powerpoint/2010/main" val="4247256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/>
            </a:br>
            <a:r>
              <a:rPr lang="en-US"/>
              <a:t>DATA PRIVACY  </a:t>
            </a:r>
            <a:br>
              <a:rPr lang="en-US"/>
            </a:b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304801" y="1447800"/>
            <a:ext cx="4252118" cy="5105400"/>
          </a:xfrm>
        </p:spPr>
        <p:txBody>
          <a:bodyPr>
            <a:normAutofit fontScale="92500" lnSpcReduction="10000"/>
          </a:bodyPr>
          <a:lstStyle/>
          <a:p>
            <a:r>
              <a:rPr lang="en-US"/>
              <a:t>Data Privacy is a constitutional (Section 37) and human rights issue</a:t>
            </a:r>
          </a:p>
          <a:p>
            <a:r>
              <a:rPr lang="en-US"/>
              <a:t>Every Nigerian therefore has a right to data privacy</a:t>
            </a:r>
          </a:p>
          <a:p>
            <a:r>
              <a:rPr lang="en-US"/>
              <a:t>This dictates the rights of Nigerians over their personal data</a:t>
            </a:r>
          </a:p>
          <a:p>
            <a:r>
              <a:rPr lang="en-US"/>
              <a:t>If you collect personal data then you must respect privacy rights</a:t>
            </a:r>
          </a:p>
          <a:p>
            <a:r>
              <a:rPr lang="en-US"/>
              <a:t>The NDPR ensures privacy rights</a:t>
            </a:r>
          </a:p>
          <a:p>
            <a:endParaRPr lang="en-US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6919" y="1752600"/>
            <a:ext cx="4373563" cy="4373563"/>
          </a:xfrm>
        </p:spPr>
      </p:pic>
    </p:spTree>
    <p:extLst>
      <p:ext uri="{BB962C8B-B14F-4D97-AF65-F5344CB8AC3E}">
        <p14:creationId xmlns:p14="http://schemas.microsoft.com/office/powerpoint/2010/main" val="58689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  NDPR VALUE PROPOSITION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3"/>
            <a:r>
              <a:rPr lang="en-US"/>
              <a:t>To protect and safeguard the rights and freedom of every Nigerian over their personal data (</a:t>
            </a:r>
            <a:r>
              <a:rPr lang="en-US" b="1">
                <a:solidFill>
                  <a:srgbClr val="FF0000"/>
                </a:solidFill>
              </a:rPr>
              <a:t>Data Protection and Privacy is now a fundamental  right</a:t>
            </a:r>
            <a:r>
              <a:rPr lang="en-US"/>
              <a:t>) </a:t>
            </a:r>
          </a:p>
          <a:p>
            <a:pPr lvl="3"/>
            <a:r>
              <a:rPr lang="en-US" b="1">
                <a:solidFill>
                  <a:srgbClr val="FF0000"/>
                </a:solidFill>
              </a:rPr>
              <a:t>To protect and secure organizational personal data against leakages, theft, misuse and breaches </a:t>
            </a:r>
            <a:endParaRPr lang="en-US"/>
          </a:p>
          <a:p>
            <a:pPr lvl="3"/>
            <a:r>
              <a:rPr lang="en-US"/>
              <a:t>To foster safe conduct of transactions involving the exchange of personal data by customers/clients of both public and private organizations (</a:t>
            </a:r>
            <a:r>
              <a:rPr lang="en-US" b="1">
                <a:solidFill>
                  <a:srgbClr val="FF0000"/>
                </a:solidFill>
              </a:rPr>
              <a:t>Consumer Protection is a major pillar of government legislation</a:t>
            </a:r>
            <a:r>
              <a:rPr lang="en-US"/>
              <a:t>)</a:t>
            </a:r>
          </a:p>
          <a:p>
            <a:pPr lvl="3"/>
            <a:r>
              <a:rPr lang="en-US"/>
              <a:t>To prevent the processing of personal data without obtaining consent ( </a:t>
            </a:r>
            <a:r>
              <a:rPr lang="en-US" b="1">
                <a:solidFill>
                  <a:srgbClr val="FF0000"/>
                </a:solidFill>
              </a:rPr>
              <a:t>To stop the illegal use of personal data for political, marketing and sales purposes without the consent of the Data Elements</a:t>
            </a:r>
            <a:r>
              <a:rPr lang="en-US"/>
              <a:t>) </a:t>
            </a:r>
          </a:p>
          <a:p>
            <a:pPr lvl="3"/>
            <a:r>
              <a:rPr lang="en-US" b="1"/>
              <a:t>To prevent </a:t>
            </a:r>
            <a:r>
              <a:rPr lang="en-US" b="1">
                <a:solidFill>
                  <a:srgbClr val="FF0000"/>
                </a:solidFill>
              </a:rPr>
              <a:t>Cybercrime </a:t>
            </a:r>
            <a:r>
              <a:rPr lang="en-US" b="1"/>
              <a:t>and avoid civil and criminal prosecution of employees and directors of organizations </a:t>
            </a:r>
          </a:p>
          <a:p>
            <a:pPr lvl="3"/>
            <a:r>
              <a:rPr lang="en-US"/>
              <a:t>To ensure that  businesses and  government agencies in Nigeria  remain competitive in international trade (</a:t>
            </a:r>
            <a:r>
              <a:rPr lang="en-US" b="1">
                <a:solidFill>
                  <a:srgbClr val="FF0000"/>
                </a:solidFill>
              </a:rPr>
              <a:t>Global Competitiveness)</a:t>
            </a:r>
          </a:p>
          <a:p>
            <a:pPr lvl="3"/>
            <a:r>
              <a:rPr lang="en-US"/>
              <a:t>To guarantee the sustainability of businesses locally through safe and sound practices that will protect their reputation and increase customer confidence </a:t>
            </a:r>
            <a:r>
              <a:rPr lang="en-US" b="1">
                <a:solidFill>
                  <a:srgbClr val="FF0000"/>
                </a:solidFill>
              </a:rPr>
              <a:t>(Mitigating Breaches )</a:t>
            </a:r>
          </a:p>
          <a:p>
            <a:pPr lvl="3"/>
            <a:r>
              <a:rPr lang="en-US" b="1">
                <a:solidFill>
                  <a:srgbClr val="FF0000"/>
                </a:solidFill>
              </a:rPr>
              <a:t>To manage Regulatory Compliance Risks and avoid NITDA Penalties &amp; Fines</a:t>
            </a:r>
          </a:p>
          <a:p>
            <a:pPr lvl="3"/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863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6 QUICK COMPLIANCE WINS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9546415"/>
              </p:ext>
            </p:extLst>
          </p:nvPr>
        </p:nvGraphicFramePr>
        <p:xfrm>
          <a:off x="457200" y="1295400"/>
          <a:ext cx="8229600" cy="53143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ABCON AGM 2021</Template>
  <TotalTime>109</TotalTime>
  <Words>847</Words>
  <Application>Microsoft Office PowerPoint</Application>
  <PresentationFormat>On-screen Show (4:3)</PresentationFormat>
  <Paragraphs>101</Paragraphs>
  <Slides>19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Bodoni MT Black</vt:lpstr>
      <vt:lpstr>Calibri</vt:lpstr>
      <vt:lpstr>Wingdings</vt:lpstr>
      <vt:lpstr>1_Custom Design</vt:lpstr>
      <vt:lpstr>PowerPoint Presentation</vt:lpstr>
      <vt:lpstr>CONTENTS</vt:lpstr>
      <vt:lpstr>TALKING POINTS</vt:lpstr>
      <vt:lpstr>WE LIVE IN A NEW WORLD</vt:lpstr>
      <vt:lpstr>NDPR FEATURES</vt:lpstr>
      <vt:lpstr>DATA PROTECTION</vt:lpstr>
      <vt:lpstr> DATA PRIVACY   </vt:lpstr>
      <vt:lpstr>  NDPR VALUE PROPOSITION</vt:lpstr>
      <vt:lpstr>6 QUICK COMPLIANCE WINS</vt:lpstr>
      <vt:lpstr>UNLOCKING OPPORTUNITIES WITH  NDPR COMPLIANCE</vt:lpstr>
      <vt:lpstr>AML/CFT COMPLIANCE</vt:lpstr>
      <vt:lpstr>API TECHNOLOGY</vt:lpstr>
      <vt:lpstr>AVAILABLE TO ALL ABCON MEMBERS</vt:lpstr>
      <vt:lpstr>FUNCTIONALITY</vt:lpstr>
      <vt:lpstr>API VALUE ADDED</vt:lpstr>
      <vt:lpstr>CONCLUSION</vt:lpstr>
      <vt:lpstr>PowerPoint Presentation</vt:lpstr>
      <vt:lpstr>Q &amp; A</vt:lpstr>
      <vt:lpstr>CONTACT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Abimbola Adeseyoju</dc:creator>
  <cp:lastModifiedBy>Abimbola Adeseyoju</cp:lastModifiedBy>
  <cp:revision>20</cp:revision>
  <cp:lastPrinted>2021-01-25T13:46:51Z</cp:lastPrinted>
  <dcterms:created xsi:type="dcterms:W3CDTF">2021-04-13T12:56:22Z</dcterms:created>
  <dcterms:modified xsi:type="dcterms:W3CDTF">2021-04-13T15:25:00Z</dcterms:modified>
</cp:coreProperties>
</file>